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82"/>
    <a:srgbClr val="659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60"/>
  </p:normalViewPr>
  <p:slideViewPr>
    <p:cSldViewPr snapToGrid="0">
      <p:cViewPr varScale="1">
        <p:scale>
          <a:sx n="91" d="100"/>
          <a:sy n="91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8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4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9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9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FA25452-8445-4C61-9688-486ED28A4A07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1FCB376-0576-4639-886E-2BD8991F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45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koen.samyn@howest.b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742F-1B8D-F298-2298-F7E3E611C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Game Development with C++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53DCC-3EBA-1874-C5B5-40817BBEE9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Digital Arts and Entertainment</a:t>
            </a:r>
            <a:br>
              <a:rPr lang="en-US" dirty="0"/>
            </a:br>
            <a:r>
              <a:rPr lang="en-US" dirty="0"/>
              <a:t>Koen Samyn – program coordinator</a:t>
            </a:r>
          </a:p>
        </p:txBody>
      </p:sp>
    </p:spTree>
    <p:extLst>
      <p:ext uri="{BB962C8B-B14F-4D97-AF65-F5344CB8AC3E}">
        <p14:creationId xmlns:p14="http://schemas.microsoft.com/office/powerpoint/2010/main" val="263214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FBE02-2072-A07B-AAE1-ACC01463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98753-D2F3-CDC7-BFD5-C1D72324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B80E2D-56F1-CB05-07CF-FDFE16CE9187}"/>
              </a:ext>
            </a:extLst>
          </p:cNvPr>
          <p:cNvSpPr/>
          <p:nvPr/>
        </p:nvSpPr>
        <p:spPr>
          <a:xfrm>
            <a:off x="3220176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68ECE7-7BB1-80C2-FFE7-AFB1FA1C6676}"/>
              </a:ext>
            </a:extLst>
          </p:cNvPr>
          <p:cNvSpPr/>
          <p:nvPr/>
        </p:nvSpPr>
        <p:spPr>
          <a:xfrm>
            <a:off x="3220175" y="3876525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Algorithms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D0A97-C7F1-9632-6300-965E888934BC}"/>
              </a:ext>
            </a:extLst>
          </p:cNvPr>
          <p:cNvSpPr txBox="1"/>
          <p:nvPr/>
        </p:nvSpPr>
        <p:spPr>
          <a:xfrm>
            <a:off x="4003548" y="255852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1</a:t>
            </a:r>
          </a:p>
        </p:txBody>
      </p:sp>
    </p:spTree>
    <p:extLst>
      <p:ext uri="{BB962C8B-B14F-4D97-AF65-F5344CB8AC3E}">
        <p14:creationId xmlns:p14="http://schemas.microsoft.com/office/powerpoint/2010/main" val="426086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077F-20FE-3F8A-F3D6-4B8DE1D7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F8C34-78D6-9374-12BB-8C130441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3E16CE-76BD-851F-51CE-6C5102630755}"/>
              </a:ext>
            </a:extLst>
          </p:cNvPr>
          <p:cNvSpPr/>
          <p:nvPr/>
        </p:nvSpPr>
        <p:spPr>
          <a:xfrm>
            <a:off x="6235515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85920-7AC1-465E-49E0-B7D5D926AB31}"/>
              </a:ext>
            </a:extLst>
          </p:cNvPr>
          <p:cNvSpPr txBox="1"/>
          <p:nvPr/>
        </p:nvSpPr>
        <p:spPr>
          <a:xfrm>
            <a:off x="7018888" y="255247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00E4F1-ED24-5B74-C6F2-160D5D287FA6}"/>
              </a:ext>
            </a:extLst>
          </p:cNvPr>
          <p:cNvSpPr/>
          <p:nvPr/>
        </p:nvSpPr>
        <p:spPr>
          <a:xfrm>
            <a:off x="3220176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E4F90F-107C-5ECD-CC40-76CA8EA22236}"/>
              </a:ext>
            </a:extLst>
          </p:cNvPr>
          <p:cNvSpPr/>
          <p:nvPr/>
        </p:nvSpPr>
        <p:spPr>
          <a:xfrm>
            <a:off x="3220175" y="3876525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716A8-868D-AD49-7325-7083500BCAE5}"/>
              </a:ext>
            </a:extLst>
          </p:cNvPr>
          <p:cNvSpPr txBox="1"/>
          <p:nvPr/>
        </p:nvSpPr>
        <p:spPr>
          <a:xfrm>
            <a:off x="4003548" y="255852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22B894-E66E-10EB-7D1A-6D9AE2AF3916}"/>
              </a:ext>
            </a:extLst>
          </p:cNvPr>
          <p:cNvSpPr/>
          <p:nvPr/>
        </p:nvSpPr>
        <p:spPr>
          <a:xfrm>
            <a:off x="6235509" y="3876524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Computations System</a:t>
            </a:r>
          </a:p>
          <a:p>
            <a:pPr algn="ctr"/>
            <a:r>
              <a:rPr lang="en-US" dirty="0"/>
              <a:t>Fundamentals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7BE60-7E95-8D9B-7DA5-B32B40C9071B}"/>
              </a:ext>
            </a:extLst>
          </p:cNvPr>
          <p:cNvSpPr txBox="1"/>
          <p:nvPr/>
        </p:nvSpPr>
        <p:spPr>
          <a:xfrm>
            <a:off x="9250843" y="3250056"/>
            <a:ext cx="2600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Bare bones game engine </a:t>
            </a:r>
            <a:r>
              <a:rPr lang="en-US" dirty="0">
                <a:sym typeface="Wingdings" panose="05000000000000000000" pitchFamily="2" charset="2"/>
              </a:rPr>
              <a:t> No Unreal, Unity, Godot, 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5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E0069-CB6A-FFA7-AAD6-B645F5B3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5C2FDA-9553-C679-2869-1517525C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10" y="4885519"/>
            <a:ext cx="2374918" cy="181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81065-8AD0-7B80-F96D-3462D181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664EB-B554-8620-1F65-DA86CCCC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pic>
        <p:nvPicPr>
          <p:cNvPr id="5" name="Picture 4" descr="A cartoon character on a blue background&#10;&#10;AI-generated content may be incorrect.">
            <a:extLst>
              <a:ext uri="{FF2B5EF4-FFF2-40B4-BE49-F238E27FC236}">
                <a16:creationId xmlns:a16="http://schemas.microsoft.com/office/drawing/2014/main" id="{2A564CB5-E5EA-37F8-D122-17273CB17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21" y="3453921"/>
            <a:ext cx="2545064" cy="14315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B6E218-A629-440E-73B5-D2EB4A020BF7}"/>
              </a:ext>
            </a:extLst>
          </p:cNvPr>
          <p:cNvSpPr/>
          <p:nvPr/>
        </p:nvSpPr>
        <p:spPr>
          <a:xfrm>
            <a:off x="6235515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3B40D-4531-D74B-E6D9-C5D058F2BDDF}"/>
              </a:ext>
            </a:extLst>
          </p:cNvPr>
          <p:cNvSpPr txBox="1"/>
          <p:nvPr/>
        </p:nvSpPr>
        <p:spPr>
          <a:xfrm>
            <a:off x="7018888" y="255247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86EEBE-4471-3E24-75EC-CA71B7E11134}"/>
              </a:ext>
            </a:extLst>
          </p:cNvPr>
          <p:cNvSpPr/>
          <p:nvPr/>
        </p:nvSpPr>
        <p:spPr>
          <a:xfrm>
            <a:off x="3220176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D5175C-0F90-96EE-2906-C7ABDF2BCD12}"/>
              </a:ext>
            </a:extLst>
          </p:cNvPr>
          <p:cNvSpPr/>
          <p:nvPr/>
        </p:nvSpPr>
        <p:spPr>
          <a:xfrm>
            <a:off x="3220175" y="3876525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44300-D56C-EB02-914D-16D95C400AD3}"/>
              </a:ext>
            </a:extLst>
          </p:cNvPr>
          <p:cNvSpPr txBox="1"/>
          <p:nvPr/>
        </p:nvSpPr>
        <p:spPr>
          <a:xfrm>
            <a:off x="4003548" y="255852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4525EB-E5FB-A013-43AA-2C568AFFF21C}"/>
              </a:ext>
            </a:extLst>
          </p:cNvPr>
          <p:cNvSpPr/>
          <p:nvPr/>
        </p:nvSpPr>
        <p:spPr>
          <a:xfrm>
            <a:off x="6235509" y="3876524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Computations System</a:t>
            </a:r>
          </a:p>
          <a:p>
            <a:pPr algn="ctr"/>
            <a:r>
              <a:rPr lang="en-US" dirty="0"/>
              <a:t>Fundamentals</a:t>
            </a:r>
          </a:p>
        </p:txBody>
      </p:sp>
      <p:pic>
        <p:nvPicPr>
          <p:cNvPr id="3" name="Picture 2" descr="A video game screen with a green field and a river&#10;&#10;AI-generated content may be incorrect.">
            <a:extLst>
              <a:ext uri="{FF2B5EF4-FFF2-40B4-BE49-F238E27FC236}">
                <a16:creationId xmlns:a16="http://schemas.microsoft.com/office/drawing/2014/main" id="{854578E6-02A3-DF18-2C1A-F6EC0D2EE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9561"/>
          <a:stretch/>
        </p:blipFill>
        <p:spPr>
          <a:xfrm>
            <a:off x="7475744" y="4592323"/>
            <a:ext cx="2101508" cy="19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6754A-959D-CDEF-A950-AE525B57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518E8-C8FF-3B81-0446-3B8FA389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A5DAC4-F860-4FB3-3F55-962C8C4CC98A}"/>
              </a:ext>
            </a:extLst>
          </p:cNvPr>
          <p:cNvSpPr/>
          <p:nvPr/>
        </p:nvSpPr>
        <p:spPr>
          <a:xfrm>
            <a:off x="6235515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85B2FA-E4B0-76F4-C28B-EB4DAE9CFA84}"/>
              </a:ext>
            </a:extLst>
          </p:cNvPr>
          <p:cNvSpPr/>
          <p:nvPr/>
        </p:nvSpPr>
        <p:spPr>
          <a:xfrm>
            <a:off x="3220176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3834E-2E7D-5B6F-4265-6886BB3DAC0B}"/>
              </a:ext>
            </a:extLst>
          </p:cNvPr>
          <p:cNvSpPr/>
          <p:nvPr/>
        </p:nvSpPr>
        <p:spPr>
          <a:xfrm>
            <a:off x="3220175" y="3876525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Algorithms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BA6425-35A2-CF3D-B924-85B6B7359039}"/>
              </a:ext>
            </a:extLst>
          </p:cNvPr>
          <p:cNvSpPr/>
          <p:nvPr/>
        </p:nvSpPr>
        <p:spPr>
          <a:xfrm>
            <a:off x="6235509" y="3876524"/>
            <a:ext cx="2875823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Computations System</a:t>
            </a:r>
          </a:p>
          <a:p>
            <a:pPr algn="ctr"/>
            <a:r>
              <a:rPr lang="en-US" dirty="0"/>
              <a:t>Fundamentals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DE6A3-32E2-D176-904D-B87D666E6849}"/>
              </a:ext>
            </a:extLst>
          </p:cNvPr>
          <p:cNvSpPr txBox="1"/>
          <p:nvPr/>
        </p:nvSpPr>
        <p:spPr>
          <a:xfrm>
            <a:off x="7018888" y="255247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0E723-8D2B-BAA6-9D83-6A56D859C8E4}"/>
              </a:ext>
            </a:extLst>
          </p:cNvPr>
          <p:cNvSpPr txBox="1"/>
          <p:nvPr/>
        </p:nvSpPr>
        <p:spPr>
          <a:xfrm>
            <a:off x="4003548" y="2558528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EB6507-C1A5-51C3-C337-E33F341FAC7F}"/>
              </a:ext>
            </a:extLst>
          </p:cNvPr>
          <p:cNvSpPr/>
          <p:nvPr/>
        </p:nvSpPr>
        <p:spPr>
          <a:xfrm>
            <a:off x="3220174" y="4502994"/>
            <a:ext cx="5891158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and physics, art skills, career skills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F79849-A797-2DC6-E4E4-6724D3F9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250" y="3669637"/>
            <a:ext cx="2362750" cy="1772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5247CC-7E25-1C14-E248-2EC4E836A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365" y="1897574"/>
            <a:ext cx="2362750" cy="1772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E25298-5D1A-919A-8D50-A5C478A50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20" y="5082839"/>
            <a:ext cx="2182161" cy="16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0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28128-DD84-726A-8543-21D5CFCD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A435B-CBE0-E59B-05DD-1A56B407D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40728B-2D40-B1A1-2E08-B7E605774E6B}"/>
              </a:ext>
            </a:extLst>
          </p:cNvPr>
          <p:cNvSpPr/>
          <p:nvPr/>
        </p:nvSpPr>
        <p:spPr>
          <a:xfrm>
            <a:off x="3220177" y="3250056"/>
            <a:ext cx="386624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F0A7F3-0268-298C-D980-CEF7E83AC904}"/>
              </a:ext>
            </a:extLst>
          </p:cNvPr>
          <p:cNvSpPr/>
          <p:nvPr/>
        </p:nvSpPr>
        <p:spPr>
          <a:xfrm>
            <a:off x="3220176" y="3876525"/>
            <a:ext cx="386624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C97E2-B8A7-21E7-34D7-01CDF5B301E2}"/>
              </a:ext>
            </a:extLst>
          </p:cNvPr>
          <p:cNvSpPr txBox="1"/>
          <p:nvPr/>
        </p:nvSpPr>
        <p:spPr>
          <a:xfrm>
            <a:off x="4786924" y="2531935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B72623-701D-56EE-5323-2C49E551DDD8}"/>
              </a:ext>
            </a:extLst>
          </p:cNvPr>
          <p:cNvSpPr/>
          <p:nvPr/>
        </p:nvSpPr>
        <p:spPr>
          <a:xfrm>
            <a:off x="3220174" y="4502994"/>
            <a:ext cx="912762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6C86D9-24CF-F800-A4BB-B625B8248223}"/>
              </a:ext>
            </a:extLst>
          </p:cNvPr>
          <p:cNvSpPr/>
          <p:nvPr/>
        </p:nvSpPr>
        <p:spPr>
          <a:xfrm>
            <a:off x="3746313" y="3250056"/>
            <a:ext cx="386624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5D86C8-3406-A342-AF00-D0C23365E04C}"/>
              </a:ext>
            </a:extLst>
          </p:cNvPr>
          <p:cNvSpPr/>
          <p:nvPr/>
        </p:nvSpPr>
        <p:spPr>
          <a:xfrm>
            <a:off x="3746312" y="3876525"/>
            <a:ext cx="386624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6207C1-22D8-9148-5F63-D1D5A3A8E109}"/>
              </a:ext>
            </a:extLst>
          </p:cNvPr>
          <p:cNvSpPr/>
          <p:nvPr/>
        </p:nvSpPr>
        <p:spPr>
          <a:xfrm>
            <a:off x="4272449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F1E1CE-52F0-5154-AFE6-13EF957139E0}"/>
              </a:ext>
            </a:extLst>
          </p:cNvPr>
          <p:cNvSpPr/>
          <p:nvPr/>
        </p:nvSpPr>
        <p:spPr>
          <a:xfrm>
            <a:off x="4272448" y="3876525"/>
            <a:ext cx="2875822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engineering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958105-DEA7-291A-61BA-A37B776619A5}"/>
              </a:ext>
            </a:extLst>
          </p:cNvPr>
          <p:cNvSpPr/>
          <p:nvPr/>
        </p:nvSpPr>
        <p:spPr>
          <a:xfrm>
            <a:off x="4272446" y="4502994"/>
            <a:ext cx="2875822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Graphics Programming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E4177C-C379-1AA9-7E73-CBACAE0F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684" y="2658596"/>
            <a:ext cx="3962401" cy="29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3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27513-0F15-596A-740C-FB359C9E8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CEF8666-2A0D-B4ED-E547-F11FBECB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690" y="4678328"/>
            <a:ext cx="2390775" cy="1914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0EC5B-8DBD-37B6-4124-C963813C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50983-ECC8-9A39-11C4-68B72CAF4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8528"/>
            <a:ext cx="2242464" cy="25243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D9F4FC-C8A9-685D-E7A1-8AFC1F3B15E9}"/>
              </a:ext>
            </a:extLst>
          </p:cNvPr>
          <p:cNvSpPr/>
          <p:nvPr/>
        </p:nvSpPr>
        <p:spPr>
          <a:xfrm>
            <a:off x="3220177" y="3250056"/>
            <a:ext cx="386624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A19E47-F680-AA3F-2AF6-8BD2CCA1313F}"/>
              </a:ext>
            </a:extLst>
          </p:cNvPr>
          <p:cNvSpPr/>
          <p:nvPr/>
        </p:nvSpPr>
        <p:spPr>
          <a:xfrm>
            <a:off x="3220176" y="3876525"/>
            <a:ext cx="386624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B6E0B-411E-0FDF-9DD0-5E20EC41139B}"/>
              </a:ext>
            </a:extLst>
          </p:cNvPr>
          <p:cNvSpPr txBox="1"/>
          <p:nvPr/>
        </p:nvSpPr>
        <p:spPr>
          <a:xfrm>
            <a:off x="4786924" y="2531935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118F94-DEC3-3A0C-15F0-818BD0856C95}"/>
              </a:ext>
            </a:extLst>
          </p:cNvPr>
          <p:cNvSpPr/>
          <p:nvPr/>
        </p:nvSpPr>
        <p:spPr>
          <a:xfrm>
            <a:off x="3220174" y="4502994"/>
            <a:ext cx="912762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B63A76-2EAC-7087-6BF5-2988B0CF62D3}"/>
              </a:ext>
            </a:extLst>
          </p:cNvPr>
          <p:cNvSpPr/>
          <p:nvPr/>
        </p:nvSpPr>
        <p:spPr>
          <a:xfrm>
            <a:off x="3746313" y="3250056"/>
            <a:ext cx="386624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6031ED-7B4E-427F-3822-6A5135331EE2}"/>
              </a:ext>
            </a:extLst>
          </p:cNvPr>
          <p:cNvSpPr/>
          <p:nvPr/>
        </p:nvSpPr>
        <p:spPr>
          <a:xfrm>
            <a:off x="3746312" y="3876525"/>
            <a:ext cx="386624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6367FD-416D-C7ED-DC80-D84F90FD858D}"/>
              </a:ext>
            </a:extLst>
          </p:cNvPr>
          <p:cNvSpPr/>
          <p:nvPr/>
        </p:nvSpPr>
        <p:spPr>
          <a:xfrm>
            <a:off x="4272449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B07983-FBAA-DF4A-0C64-0AAC52869875}"/>
              </a:ext>
            </a:extLst>
          </p:cNvPr>
          <p:cNvSpPr/>
          <p:nvPr/>
        </p:nvSpPr>
        <p:spPr>
          <a:xfrm>
            <a:off x="4272448" y="3876525"/>
            <a:ext cx="2875822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Software engineering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538F0C-3A1D-ED9C-BD64-BF286F31A59D}"/>
              </a:ext>
            </a:extLst>
          </p:cNvPr>
          <p:cNvSpPr/>
          <p:nvPr/>
        </p:nvSpPr>
        <p:spPr>
          <a:xfrm>
            <a:off x="4272446" y="4502994"/>
            <a:ext cx="2875822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Graphics Programming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35267B-5847-9009-D99A-9CE49A8C9F1A}"/>
              </a:ext>
            </a:extLst>
          </p:cNvPr>
          <p:cNvSpPr/>
          <p:nvPr/>
        </p:nvSpPr>
        <p:spPr>
          <a:xfrm>
            <a:off x="7307261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Programming 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2D13B9-887F-0C67-26A6-EA6661105598}"/>
              </a:ext>
            </a:extLst>
          </p:cNvPr>
          <p:cNvSpPr/>
          <p:nvPr/>
        </p:nvSpPr>
        <p:spPr>
          <a:xfrm>
            <a:off x="7307260" y="3876525"/>
            <a:ext cx="2875822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Tool Development (C#)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FCC7F2-6A15-EC2E-3091-1D3EBD658091}"/>
              </a:ext>
            </a:extLst>
          </p:cNvPr>
          <p:cNvSpPr/>
          <p:nvPr/>
        </p:nvSpPr>
        <p:spPr>
          <a:xfrm>
            <a:off x="7307258" y="4502994"/>
            <a:ext cx="2875822" cy="53049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Gameplay Programming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115734-0402-181C-96F9-9346BC7F2CB2}"/>
              </a:ext>
            </a:extLst>
          </p:cNvPr>
          <p:cNvSpPr txBox="1"/>
          <p:nvPr/>
        </p:nvSpPr>
        <p:spPr>
          <a:xfrm>
            <a:off x="8090631" y="2542843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2A918C-95D2-F1F0-CCB0-05634B61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78" y="916067"/>
            <a:ext cx="2286000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D17A5F-8FDD-F935-78B7-C43AAA8A8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68" y="5129463"/>
            <a:ext cx="2875823" cy="17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8DD90C-4687-269C-EB52-CD471872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9" y="3295707"/>
            <a:ext cx="4463990" cy="3366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2D398-D184-43F8-0699-029423A5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study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011D0-A102-B785-5706-0E8277BAC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Final year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90AFE7-61BC-897B-EC60-0A4D2A2EB85C}"/>
              </a:ext>
            </a:extLst>
          </p:cNvPr>
          <p:cNvSpPr/>
          <p:nvPr/>
        </p:nvSpPr>
        <p:spPr>
          <a:xfrm>
            <a:off x="4272449" y="3250056"/>
            <a:ext cx="2875823" cy="530491"/>
          </a:xfrm>
          <a:prstGeom prst="roundRect">
            <a:avLst/>
          </a:prstGeom>
          <a:solidFill>
            <a:srgbClr val="659AD2"/>
          </a:solidFill>
          <a:ln>
            <a:solidFill>
              <a:srgbClr val="00448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Graduation work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217C72-4607-EA85-C7B1-E691E75175D4}"/>
              </a:ext>
            </a:extLst>
          </p:cNvPr>
          <p:cNvSpPr/>
          <p:nvPr/>
        </p:nvSpPr>
        <p:spPr>
          <a:xfrm>
            <a:off x="4272448" y="3876525"/>
            <a:ext cx="2875822" cy="530491"/>
          </a:xfrm>
          <a:prstGeom prst="roundRect">
            <a:avLst/>
          </a:prstGeom>
          <a:solidFill>
            <a:srgbClr val="0044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Group project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28E9D-5102-063C-C84F-6F8A198F76FC}"/>
              </a:ext>
            </a:extLst>
          </p:cNvPr>
          <p:cNvSpPr/>
          <p:nvPr/>
        </p:nvSpPr>
        <p:spPr>
          <a:xfrm>
            <a:off x="7307258" y="3244179"/>
            <a:ext cx="2875822" cy="1162837"/>
          </a:xfrm>
          <a:prstGeom prst="roundRect">
            <a:avLst>
              <a:gd name="adj" fmla="val 7202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4F375-68A9-D1ED-9863-6B2ABA4183DD}"/>
              </a:ext>
            </a:extLst>
          </p:cNvPr>
          <p:cNvSpPr txBox="1"/>
          <p:nvPr/>
        </p:nvSpPr>
        <p:spPr>
          <a:xfrm>
            <a:off x="4786924" y="2531935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EFA12-6BB7-2675-104D-C629AA71EF3A}"/>
              </a:ext>
            </a:extLst>
          </p:cNvPr>
          <p:cNvSpPr txBox="1"/>
          <p:nvPr/>
        </p:nvSpPr>
        <p:spPr>
          <a:xfrm>
            <a:off x="8090631" y="2542843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Semester 6</a:t>
            </a:r>
          </a:p>
        </p:txBody>
      </p:sp>
      <p:pic>
        <p:nvPicPr>
          <p:cNvPr id="14" name="Picture 13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95D83F2D-4F5F-2F07-D71C-4722E67E4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20" y="1256689"/>
            <a:ext cx="2467468" cy="1644577"/>
          </a:xfrm>
          <a:prstGeom prst="rect">
            <a:avLst/>
          </a:prstGeom>
        </p:spPr>
      </p:pic>
      <p:pic>
        <p:nvPicPr>
          <p:cNvPr id="15" name="Picture 14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F67D47F5-5177-8B10-4589-56D264815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780" y="4739020"/>
            <a:ext cx="2738316" cy="1825099"/>
          </a:xfrm>
          <a:prstGeom prst="rect">
            <a:avLst/>
          </a:prstGeom>
        </p:spPr>
      </p:pic>
      <p:pic>
        <p:nvPicPr>
          <p:cNvPr id="16" name="Picture 15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2C8922B3-F32A-65BE-CEB9-D91151556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80" y="2850299"/>
            <a:ext cx="1526311" cy="22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DB6F-B276-B936-F7BC-CC203125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at DAE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47B4-61BA-34B3-AE1E-22AD8E4E4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42552"/>
          </a:xfrm>
        </p:spPr>
        <p:txBody>
          <a:bodyPr>
            <a:normAutofit/>
          </a:bodyPr>
          <a:lstStyle/>
          <a:p>
            <a:r>
              <a:rPr lang="en-US" dirty="0"/>
              <a:t>Contact me for feedback and/or questions</a:t>
            </a:r>
          </a:p>
          <a:p>
            <a:r>
              <a:rPr lang="en-US" dirty="0"/>
              <a:t>Got C++ jobs / internships?</a:t>
            </a:r>
          </a:p>
          <a:p>
            <a:pPr lvl="1"/>
            <a:r>
              <a:rPr lang="en-US" dirty="0"/>
              <a:t>Mail them to </a:t>
            </a:r>
          </a:p>
          <a:p>
            <a:pPr lvl="2"/>
            <a:r>
              <a:rPr lang="en-US" dirty="0"/>
              <a:t>Regis Le Roy (education manager DAE) 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ym typeface="Wingdings" panose="05000000000000000000" pitchFamily="2" charset="2"/>
              </a:rPr>
              <a:t> regis.le.roy@howest.be</a:t>
            </a:r>
            <a:endParaRPr lang="en-US" dirty="0"/>
          </a:p>
          <a:p>
            <a:pPr lvl="2"/>
            <a:r>
              <a:rPr lang="en-US" dirty="0"/>
              <a:t>Koen  Samyn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  <a:hlinkClick r:id="rId2"/>
              </a:rPr>
              <a:t>koen.samyn@howest.be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 or via linked in.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0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c67bef-a33d-446c-b08e-37d076821c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0D8FADA971C4B86A22637CFFE6C6F" ma:contentTypeVersion="18" ma:contentTypeDescription="Een nieuw document maken." ma:contentTypeScope="" ma:versionID="7a042b28d3e4006d36e37bcf02533ea4">
  <xsd:schema xmlns:xsd="http://www.w3.org/2001/XMLSchema" xmlns:xs="http://www.w3.org/2001/XMLSchema" xmlns:p="http://schemas.microsoft.com/office/2006/metadata/properties" xmlns:ns3="5bc67bef-a33d-446c-b08e-37d076821c7e" xmlns:ns4="5e4b6258-acc5-4c63-9c91-f675fad44afe" targetNamespace="http://schemas.microsoft.com/office/2006/metadata/properties" ma:root="true" ma:fieldsID="af80a7c1f7d0a296a9e9ea0cbc9ffc50" ns3:_="" ns4:_="">
    <xsd:import namespace="5bc67bef-a33d-446c-b08e-37d076821c7e"/>
    <xsd:import namespace="5e4b6258-acc5-4c63-9c91-f675fad44a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67bef-a33d-446c-b08e-37d076821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b6258-acc5-4c63-9c91-f675fad44a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0F306C-23CA-4D9C-BB20-B96D15FF6FB7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5bc67bef-a33d-446c-b08e-37d076821c7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e4b6258-acc5-4c63-9c91-f675fad44afe"/>
  </ds:schemaRefs>
</ds:datastoreItem>
</file>

<file path=customXml/itemProps2.xml><?xml version="1.0" encoding="utf-8"?>
<ds:datastoreItem xmlns:ds="http://schemas.openxmlformats.org/officeDocument/2006/customXml" ds:itemID="{933570E8-7D93-40B9-8E56-B610595A2C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08A4B4-A912-4DE3-9251-7BA16EC93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c67bef-a33d-446c-b08e-37d076821c7e"/>
    <ds:schemaRef ds:uri="5e4b6258-acc5-4c63-9c91-f675fad44a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212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Wingdings</vt:lpstr>
      <vt:lpstr>Office Theme</vt:lpstr>
      <vt:lpstr>Game Development with C++</vt:lpstr>
      <vt:lpstr>Game Development study program</vt:lpstr>
      <vt:lpstr>Game Development study program</vt:lpstr>
      <vt:lpstr>Game Development study program</vt:lpstr>
      <vt:lpstr>Game Development study program</vt:lpstr>
      <vt:lpstr>Game Development study program</vt:lpstr>
      <vt:lpstr>Game Development study program</vt:lpstr>
      <vt:lpstr>Game Development study program</vt:lpstr>
      <vt:lpstr>Game Development at DAE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Koen SAMYN</dc:creator>
  <cp:lastModifiedBy>Koen SAMYN</cp:lastModifiedBy>
  <cp:revision>3</cp:revision>
  <dcterms:created xsi:type="dcterms:W3CDTF">2025-06-22T09:41:45Z</dcterms:created>
  <dcterms:modified xsi:type="dcterms:W3CDTF">2025-12-02T14:25:03Z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0x010100D5D0D8FADA971C4B86A22637CFFE6C6F</vt:lpwstr>
  </property>
</Properties>
</file>