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4"/>
  </p:notesMasterIdLst>
  <p:sldIdLst>
    <p:sldId id="993" r:id="rId5"/>
    <p:sldId id="3362" r:id="rId6"/>
    <p:sldId id="3427" r:id="rId7"/>
    <p:sldId id="3437" r:id="rId8"/>
    <p:sldId id="3426" r:id="rId9"/>
    <p:sldId id="3363" r:id="rId10"/>
    <p:sldId id="3364" r:id="rId11"/>
    <p:sldId id="3368" r:id="rId12"/>
    <p:sldId id="3365" r:id="rId13"/>
    <p:sldId id="3367" r:id="rId14"/>
    <p:sldId id="3419" r:id="rId15"/>
    <p:sldId id="3369" r:id="rId16"/>
    <p:sldId id="3441" r:id="rId17"/>
    <p:sldId id="3438" r:id="rId18"/>
    <p:sldId id="3371" r:id="rId19"/>
    <p:sldId id="3372" r:id="rId20"/>
    <p:sldId id="3373" r:id="rId21"/>
    <p:sldId id="3376" r:id="rId22"/>
    <p:sldId id="3378" r:id="rId23"/>
    <p:sldId id="3381" r:id="rId24"/>
    <p:sldId id="3379" r:id="rId25"/>
    <p:sldId id="3383" r:id="rId26"/>
    <p:sldId id="3399" r:id="rId27"/>
    <p:sldId id="3385" r:id="rId28"/>
    <p:sldId id="3386" r:id="rId29"/>
    <p:sldId id="3387" r:id="rId30"/>
    <p:sldId id="3388" r:id="rId31"/>
    <p:sldId id="3389" r:id="rId32"/>
    <p:sldId id="3390" r:id="rId33"/>
    <p:sldId id="3391" r:id="rId34"/>
    <p:sldId id="3392" r:id="rId35"/>
    <p:sldId id="3393" r:id="rId36"/>
    <p:sldId id="3394" r:id="rId37"/>
    <p:sldId id="3395" r:id="rId38"/>
    <p:sldId id="3396" r:id="rId39"/>
    <p:sldId id="3398" r:id="rId40"/>
    <p:sldId id="3400" r:id="rId41"/>
    <p:sldId id="3443" r:id="rId42"/>
    <p:sldId id="3402" r:id="rId43"/>
    <p:sldId id="3429" r:id="rId44"/>
    <p:sldId id="3430" r:id="rId45"/>
    <p:sldId id="3431" r:id="rId46"/>
    <p:sldId id="3403" r:id="rId47"/>
    <p:sldId id="3404" r:id="rId48"/>
    <p:sldId id="3405" r:id="rId49"/>
    <p:sldId id="3406" r:id="rId50"/>
    <p:sldId id="3440" r:id="rId51"/>
    <p:sldId id="3407" r:id="rId52"/>
    <p:sldId id="3412" r:id="rId53"/>
    <p:sldId id="3408" r:id="rId54"/>
    <p:sldId id="3409" r:id="rId55"/>
    <p:sldId id="3413" r:id="rId56"/>
    <p:sldId id="3414" r:id="rId57"/>
    <p:sldId id="3415" r:id="rId58"/>
    <p:sldId id="3416" r:id="rId59"/>
    <p:sldId id="3417" r:id="rId60"/>
    <p:sldId id="3418" r:id="rId61"/>
    <p:sldId id="3420" r:id="rId62"/>
    <p:sldId id="3421" r:id="rId63"/>
    <p:sldId id="3422" r:id="rId64"/>
    <p:sldId id="3423" r:id="rId65"/>
    <p:sldId id="3424" r:id="rId66"/>
    <p:sldId id="3432" r:id="rId67"/>
    <p:sldId id="3433" r:id="rId68"/>
    <p:sldId id="3435" r:id="rId69"/>
    <p:sldId id="3436" r:id="rId70"/>
    <p:sldId id="3434" r:id="rId71"/>
    <p:sldId id="3425" r:id="rId72"/>
    <p:sldId id="290" r:id="rId7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B40271-FEEC-4D32-8C37-4DFCDE403C58}">
          <p14:sldIdLst>
            <p14:sldId id="993"/>
          </p14:sldIdLst>
        </p14:section>
        <p14:section name="Motivation" id="{A01CD7AA-6E66-4E5E-98B2-6A0FFD4F9659}">
          <p14:sldIdLst>
            <p14:sldId id="3362"/>
            <p14:sldId id="3427"/>
            <p14:sldId id="3437"/>
            <p14:sldId id="3426"/>
            <p14:sldId id="3363"/>
            <p14:sldId id="3364"/>
            <p14:sldId id="3368"/>
            <p14:sldId id="3365"/>
            <p14:sldId id="3367"/>
            <p14:sldId id="3419"/>
            <p14:sldId id="3369"/>
            <p14:sldId id="3441"/>
            <p14:sldId id="3438"/>
          </p14:sldIdLst>
        </p14:section>
        <p14:section name="Requirements" id="{AC4BD355-CC63-42FD-BD5D-EB01C10FF9C0}">
          <p14:sldIdLst>
            <p14:sldId id="3371"/>
            <p14:sldId id="3372"/>
            <p14:sldId id="3373"/>
          </p14:sldIdLst>
        </p14:section>
        <p14:section name="Defining Concepts" id="{D37DBB2B-DDB3-4E53-B0E1-B53FFFBC0705}">
          <p14:sldIdLst>
            <p14:sldId id="3376"/>
            <p14:sldId id="3378"/>
            <p14:sldId id="3381"/>
            <p14:sldId id="3379"/>
          </p14:sldIdLst>
        </p14:section>
        <p14:section name="Requires Expressions" id="{D21690E3-45FB-481A-9417-4FB8851DA6C0}">
          <p14:sldIdLst>
            <p14:sldId id="3383"/>
            <p14:sldId id="3399"/>
            <p14:sldId id="3385"/>
            <p14:sldId id="3386"/>
            <p14:sldId id="3387"/>
            <p14:sldId id="3388"/>
            <p14:sldId id="3389"/>
            <p14:sldId id="3390"/>
            <p14:sldId id="3391"/>
            <p14:sldId id="3392"/>
            <p14:sldId id="3393"/>
            <p14:sldId id="3394"/>
            <p14:sldId id="3395"/>
            <p14:sldId id="3396"/>
            <p14:sldId id="3398"/>
            <p14:sldId id="3400"/>
            <p14:sldId id="3443"/>
          </p14:sldIdLst>
        </p14:section>
        <p14:section name="Standard Concepts" id="{8AFAE0AF-23E3-4D08-B323-51A5784FC71C}">
          <p14:sldIdLst>
            <p14:sldId id="3402"/>
            <p14:sldId id="3429"/>
            <p14:sldId id="3430"/>
            <p14:sldId id="3431"/>
          </p14:sldIdLst>
        </p14:section>
        <p14:section name="Applying Concepts" id="{9FEA3B83-9CFC-4255-B825-CE3773D69866}">
          <p14:sldIdLst>
            <p14:sldId id="3403"/>
            <p14:sldId id="3404"/>
            <p14:sldId id="3405"/>
            <p14:sldId id="3406"/>
            <p14:sldId id="3440"/>
            <p14:sldId id="3407"/>
            <p14:sldId id="3412"/>
            <p14:sldId id="3408"/>
            <p14:sldId id="3409"/>
            <p14:sldId id="3413"/>
            <p14:sldId id="3414"/>
            <p14:sldId id="3415"/>
            <p14:sldId id="3416"/>
            <p14:sldId id="3417"/>
            <p14:sldId id="3418"/>
          </p14:sldIdLst>
        </p14:section>
        <p14:section name="Constraint-Based Specialization" id="{C037A2FA-C25B-48A7-A78D-8BD6612C1A53}">
          <p14:sldIdLst>
            <p14:sldId id="3420"/>
            <p14:sldId id="3421"/>
            <p14:sldId id="3422"/>
            <p14:sldId id="3423"/>
          </p14:sldIdLst>
        </p14:section>
        <p14:section name="Constraining auto" id="{2F87D0E0-9D9C-4818-9571-3DE3378113E8}">
          <p14:sldIdLst>
            <p14:sldId id="3424"/>
            <p14:sldId id="3432"/>
            <p14:sldId id="3433"/>
            <p14:sldId id="3435"/>
            <p14:sldId id="3436"/>
            <p14:sldId id="3434"/>
            <p14:sldId id="3425"/>
          </p14:sldIdLst>
        </p14:section>
        <p14:section name="Discussion" id="{A396F7BD-BB07-4249-800D-76B16E0192E3}">
          <p14:sldIdLst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emans, Pieter" initials="MP" lastIdx="9" clrIdx="0">
    <p:extLst>
      <p:ext uri="{19B8F6BF-5375-455C-9EA6-DF929625EA0E}">
        <p15:presenceInfo xmlns:p15="http://schemas.microsoft.com/office/powerpoint/2012/main" userId="S::pieter.mollemans@nobelbiocare.com::d2e72e9a-8f97-4b0e-95f6-c319262121c7" providerId="AD"/>
      </p:ext>
    </p:extLst>
  </p:cmAuthor>
  <p:cmAuthor id="2" name="Bressinck, Maarten" initials="BM" lastIdx="1" clrIdx="1">
    <p:extLst>
      <p:ext uri="{19B8F6BF-5375-455C-9EA6-DF929625EA0E}">
        <p15:presenceInfo xmlns:p15="http://schemas.microsoft.com/office/powerpoint/2012/main" userId="S::maarten.bressinck@nobelbiocare.com::e0a4352b-e143-4118-a3d0-574af8cc51ab" providerId="AD"/>
      </p:ext>
    </p:extLst>
  </p:cmAuthor>
  <p:cmAuthor id="3" name="Creemers, Carolien" initials="CC" lastIdx="4" clrIdx="2">
    <p:extLst>
      <p:ext uri="{19B8F6BF-5375-455C-9EA6-DF929625EA0E}">
        <p15:presenceInfo xmlns:p15="http://schemas.microsoft.com/office/powerpoint/2012/main" userId="S::carolien.creemers@nobelbiocare.com::8468ae7a-86eb-429e-bcf0-86190c3dec80" providerId="AD"/>
      </p:ext>
    </p:extLst>
  </p:cmAuthor>
  <p:cmAuthor id="4" name="Patricia Mansos" initials="PM" lastIdx="1" clrIdx="3">
    <p:extLst>
      <p:ext uri="{19B8F6BF-5375-455C-9EA6-DF929625EA0E}">
        <p15:presenceInfo xmlns:p15="http://schemas.microsoft.com/office/powerpoint/2012/main" userId="Patricia Mansos" providerId="None"/>
      </p:ext>
    </p:extLst>
  </p:cmAuthor>
  <p:cmAuthor id="5" name="Peter Van Weert" initials="PVW" lastIdx="3" clrIdx="4">
    <p:extLst>
      <p:ext uri="{19B8F6BF-5375-455C-9EA6-DF929625EA0E}">
        <p15:presenceInfo xmlns:p15="http://schemas.microsoft.com/office/powerpoint/2012/main" userId="S-1-5-21-424201647-3406476595-148118836-5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B3"/>
    <a:srgbClr val="72B711"/>
    <a:srgbClr val="82BF69"/>
    <a:srgbClr val="6FB2CD"/>
    <a:srgbClr val="179DB6"/>
    <a:srgbClr val="4CD95A"/>
    <a:srgbClr val="FB615B"/>
    <a:srgbClr val="FAE55A"/>
    <a:srgbClr val="50AFE6"/>
    <a:srgbClr val="00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/>
    <p:restoredTop sz="81325" autoAdjust="0"/>
  </p:normalViewPr>
  <p:slideViewPr>
    <p:cSldViewPr snapToGrid="0">
      <p:cViewPr varScale="1">
        <p:scale>
          <a:sx n="83" d="100"/>
          <a:sy n="83" d="100"/>
        </p:scale>
        <p:origin x="67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ssinck, Maarten" userId="S::maarten.bressinck@envistaco.com::e0a4352b-e143-4118-a3d0-574af8cc51ab" providerId="AD" clId="Web-{A580F4A8-8673-4ABA-8D64-8F57A98E343C}"/>
    <pc:docChg chg="modSld">
      <pc:chgData name="Bressinck, Maarten" userId="S::maarten.bressinck@envistaco.com::e0a4352b-e143-4118-a3d0-574af8cc51ab" providerId="AD" clId="Web-{A580F4A8-8673-4ABA-8D64-8F57A98E343C}" dt="2022-06-30T06:00:52.330" v="7" actId="1076"/>
      <pc:docMkLst>
        <pc:docMk/>
      </pc:docMkLst>
      <pc:sldChg chg="delSp">
        <pc:chgData name="Bressinck, Maarten" userId="S::maarten.bressinck@envistaco.com::e0a4352b-e143-4118-a3d0-574af8cc51ab" providerId="AD" clId="Web-{A580F4A8-8673-4ABA-8D64-8F57A98E343C}" dt="2022-06-30T06:00:38.439" v="0"/>
        <pc:sldMkLst>
          <pc:docMk/>
          <pc:sldMk cId="1346295385" sldId="993"/>
        </pc:sldMkLst>
        <pc:picChg chg="del">
          <ac:chgData name="Bressinck, Maarten" userId="S::maarten.bressinck@envistaco.com::e0a4352b-e143-4118-a3d0-574af8cc51ab" providerId="AD" clId="Web-{A580F4A8-8673-4ABA-8D64-8F57A98E343C}" dt="2022-06-30T06:00:38.439" v="0"/>
          <ac:picMkLst>
            <pc:docMk/>
            <pc:sldMk cId="1346295385" sldId="993"/>
            <ac:picMk id="4" creationId="{C61E09A3-7E4A-7B4E-BF33-7379B38C6C86}"/>
          </ac:picMkLst>
        </pc:picChg>
      </pc:sldChg>
      <pc:sldChg chg="addSp modSp">
        <pc:chgData name="Bressinck, Maarten" userId="S::maarten.bressinck@envistaco.com::e0a4352b-e143-4118-a3d0-574af8cc51ab" providerId="AD" clId="Web-{A580F4A8-8673-4ABA-8D64-8F57A98E343C}" dt="2022-06-30T06:00:52.330" v="7" actId="1076"/>
        <pc:sldMkLst>
          <pc:docMk/>
          <pc:sldMk cId="3545309474" sldId="3363"/>
        </pc:sldMkLst>
        <pc:picChg chg="add mod">
          <ac:chgData name="Bressinck, Maarten" userId="S::maarten.bressinck@envistaco.com::e0a4352b-e143-4118-a3d0-574af8cc51ab" providerId="AD" clId="Web-{A580F4A8-8673-4ABA-8D64-8F57A98E343C}" dt="2022-06-30T06:00:52.330" v="7" actId="1076"/>
          <ac:picMkLst>
            <pc:docMk/>
            <pc:sldMk cId="3545309474" sldId="3363"/>
            <ac:picMk id="2" creationId="{C0577152-0EC8-8DB2-6C44-C231CBB64D22}"/>
          </ac:picMkLst>
        </pc:picChg>
      </pc:sldChg>
    </pc:docChg>
  </pc:docChgLst>
  <pc:docChgLst>
    <pc:chgData name="Mansos, Patricia" userId="S::patricia.mansos@envistaco.com::81c73a04-89f8-4504-9b9f-6fb0602c53bd" providerId="AD" clId="Web-{4622B7A8-91AF-4157-AC4A-F3B56AEDC563}"/>
    <pc:docChg chg="modSld">
      <pc:chgData name="Mansos, Patricia" userId="S::patricia.mansos@envistaco.com::81c73a04-89f8-4504-9b9f-6fb0602c53bd" providerId="AD" clId="Web-{4622B7A8-91AF-4157-AC4A-F3B56AEDC563}" dt="2021-08-23T13:38:07.896" v="311" actId="20577"/>
      <pc:docMkLst>
        <pc:docMk/>
      </pc:docMkLst>
      <pc:sldChg chg="modSp">
        <pc:chgData name="Mansos, Patricia" userId="S::patricia.mansos@envistaco.com::81c73a04-89f8-4504-9b9f-6fb0602c53bd" providerId="AD" clId="Web-{4622B7A8-91AF-4157-AC4A-F3B56AEDC563}" dt="2021-08-23T13:34:09.158" v="297" actId="20577"/>
        <pc:sldMkLst>
          <pc:docMk/>
          <pc:sldMk cId="1313848226" sldId="3392"/>
        </pc:sldMkLst>
        <pc:spChg chg="mod">
          <ac:chgData name="Mansos, Patricia" userId="S::patricia.mansos@envistaco.com::81c73a04-89f8-4504-9b9f-6fb0602c53bd" providerId="AD" clId="Web-{4622B7A8-91AF-4157-AC4A-F3B56AEDC563}" dt="2021-08-23T13:34:09.158" v="297" actId="20577"/>
          <ac:spMkLst>
            <pc:docMk/>
            <pc:sldMk cId="1313848226" sldId="3392"/>
            <ac:spMk id="12" creationId="{5DABDED0-D979-E04F-98DE-D2F2AFB88C82}"/>
          </ac:spMkLst>
        </pc:spChg>
      </pc:sldChg>
      <pc:sldChg chg="modNotes">
        <pc:chgData name="Mansos, Patricia" userId="S::patricia.mansos@envistaco.com::81c73a04-89f8-4504-9b9f-6fb0602c53bd" providerId="AD" clId="Web-{4622B7A8-91AF-4157-AC4A-F3B56AEDC563}" dt="2021-08-23T13:27:21.054" v="31"/>
        <pc:sldMkLst>
          <pc:docMk/>
          <pc:sldMk cId="544582908" sldId="3399"/>
        </pc:sldMkLst>
      </pc:sldChg>
      <pc:sldChg chg="delSp modSp">
        <pc:chgData name="Mansos, Patricia" userId="S::patricia.mansos@envistaco.com::81c73a04-89f8-4504-9b9f-6fb0602c53bd" providerId="AD" clId="Web-{4622B7A8-91AF-4157-AC4A-F3B56AEDC563}" dt="2021-08-23T13:35:40.445" v="300" actId="20577"/>
        <pc:sldMkLst>
          <pc:docMk/>
          <pc:sldMk cId="1955835661" sldId="3404"/>
        </pc:sldMkLst>
        <pc:spChg chg="mod">
          <ac:chgData name="Mansos, Patricia" userId="S::patricia.mansos@envistaco.com::81c73a04-89f8-4504-9b9f-6fb0602c53bd" providerId="AD" clId="Web-{4622B7A8-91AF-4157-AC4A-F3B56AEDC563}" dt="2021-08-23T13:35:40.445" v="300" actId="20577"/>
          <ac:spMkLst>
            <pc:docMk/>
            <pc:sldMk cId="1955835661" sldId="3404"/>
            <ac:spMk id="12" creationId="{5DABDED0-D979-E04F-98DE-D2F2AFB88C82}"/>
          </ac:spMkLst>
        </pc:spChg>
        <pc:picChg chg="del">
          <ac:chgData name="Mansos, Patricia" userId="S::patricia.mansos@envistaco.com::81c73a04-89f8-4504-9b9f-6fb0602c53bd" providerId="AD" clId="Web-{4622B7A8-91AF-4157-AC4A-F3B56AEDC563}" dt="2021-08-23T13:35:36.445" v="298"/>
          <ac:picMkLst>
            <pc:docMk/>
            <pc:sldMk cId="1955835661" sldId="3404"/>
            <ac:picMk id="2" creationId="{00000000-0000-0000-0000-000000000000}"/>
          </ac:picMkLst>
        </pc:picChg>
      </pc:sldChg>
      <pc:sldChg chg="modSp">
        <pc:chgData name="Mansos, Patricia" userId="S::patricia.mansos@envistaco.com::81c73a04-89f8-4504-9b9f-6fb0602c53bd" providerId="AD" clId="Web-{4622B7A8-91AF-4157-AC4A-F3B56AEDC563}" dt="2021-08-23T13:37:47.922" v="309" actId="20577"/>
        <pc:sldMkLst>
          <pc:docMk/>
          <pc:sldMk cId="2506706467" sldId="3417"/>
        </pc:sldMkLst>
        <pc:spChg chg="mod">
          <ac:chgData name="Mansos, Patricia" userId="S::patricia.mansos@envistaco.com::81c73a04-89f8-4504-9b9f-6fb0602c53bd" providerId="AD" clId="Web-{4622B7A8-91AF-4157-AC4A-F3B56AEDC563}" dt="2021-08-23T13:37:47.922" v="309" actId="20577"/>
          <ac:spMkLst>
            <pc:docMk/>
            <pc:sldMk cId="2506706467" sldId="3417"/>
            <ac:spMk id="12" creationId="{5DABDED0-D979-E04F-98DE-D2F2AFB88C82}"/>
          </ac:spMkLst>
        </pc:spChg>
      </pc:sldChg>
      <pc:sldChg chg="modSp">
        <pc:chgData name="Mansos, Patricia" userId="S::patricia.mansos@envistaco.com::81c73a04-89f8-4504-9b9f-6fb0602c53bd" providerId="AD" clId="Web-{4622B7A8-91AF-4157-AC4A-F3B56AEDC563}" dt="2021-08-23T13:38:07.896" v="311" actId="20577"/>
        <pc:sldMkLst>
          <pc:docMk/>
          <pc:sldMk cId="1996651184" sldId="3430"/>
        </pc:sldMkLst>
        <pc:spChg chg="mod">
          <ac:chgData name="Mansos, Patricia" userId="S::patricia.mansos@envistaco.com::81c73a04-89f8-4504-9b9f-6fb0602c53bd" providerId="AD" clId="Web-{4622B7A8-91AF-4157-AC4A-F3B56AEDC563}" dt="2021-08-23T13:38:07.896" v="311" actId="20577"/>
          <ac:spMkLst>
            <pc:docMk/>
            <pc:sldMk cId="1996651184" sldId="3430"/>
            <ac:spMk id="405" creationId="{00000000-0000-0000-0000-000000000000}"/>
          </ac:spMkLst>
        </pc:spChg>
      </pc:sldChg>
    </pc:docChg>
  </pc:docChgLst>
  <pc:docChgLst>
    <pc:chgData name="Mansos, Patricia" userId="S::patricia.mansos@envistaco.com::81c73a04-89f8-4504-9b9f-6fb0602c53bd" providerId="AD" clId="Web-{C75CB4F4-BD99-425D-972C-3D4F9B172944}"/>
    <pc:docChg chg="modSld">
      <pc:chgData name="Mansos, Patricia" userId="S::patricia.mansos@envistaco.com::81c73a04-89f8-4504-9b9f-6fb0602c53bd" providerId="AD" clId="Web-{C75CB4F4-BD99-425D-972C-3D4F9B172944}" dt="2022-06-14T11:00:28.776" v="3" actId="14100"/>
      <pc:docMkLst>
        <pc:docMk/>
      </pc:docMkLst>
      <pc:sldChg chg="modSp">
        <pc:chgData name="Mansos, Patricia" userId="S::patricia.mansos@envistaco.com::81c73a04-89f8-4504-9b9f-6fb0602c53bd" providerId="AD" clId="Web-{C75CB4F4-BD99-425D-972C-3D4F9B172944}" dt="2022-06-14T11:00:28.776" v="3" actId="14100"/>
        <pc:sldMkLst>
          <pc:docMk/>
          <pc:sldMk cId="3944876223" sldId="3441"/>
        </pc:sldMkLst>
        <pc:picChg chg="mod">
          <ac:chgData name="Mansos, Patricia" userId="S::patricia.mansos@envistaco.com::81c73a04-89f8-4504-9b9f-6fb0602c53bd" providerId="AD" clId="Web-{C75CB4F4-BD99-425D-972C-3D4F9B172944}" dt="2022-06-14T11:00:05.228" v="1" actId="1076"/>
          <ac:picMkLst>
            <pc:docMk/>
            <pc:sldMk cId="3944876223" sldId="3441"/>
            <ac:picMk id="5" creationId="{00000000-0000-0000-0000-000000000000}"/>
          </ac:picMkLst>
        </pc:picChg>
        <pc:picChg chg="mod">
          <ac:chgData name="Mansos, Patricia" userId="S::patricia.mansos@envistaco.com::81c73a04-89f8-4504-9b9f-6fb0602c53bd" providerId="AD" clId="Web-{C75CB4F4-BD99-425D-972C-3D4F9B172944}" dt="2022-06-14T11:00:28.776" v="3" actId="14100"/>
          <ac:picMkLst>
            <pc:docMk/>
            <pc:sldMk cId="3944876223" sldId="3441"/>
            <ac:picMk id="13" creationId="{00000000-0000-0000-0000-000000000000}"/>
          </ac:picMkLst>
        </pc:picChg>
      </pc:sldChg>
    </pc:docChg>
  </pc:docChgLst>
  <pc:docChgLst>
    <pc:chgData name="De Groof, Geert" userId="S::geert.degroof@envistaco.com::fb13a6fd-f4d9-4a22-8f13-64c1d467102e" providerId="AD" clId="Web-{4A204973-B51D-4D63-B348-2340BCBA0E03}"/>
    <pc:docChg chg="modSld">
      <pc:chgData name="De Groof, Geert" userId="S::geert.degroof@envistaco.com::fb13a6fd-f4d9-4a22-8f13-64c1d467102e" providerId="AD" clId="Web-{4A204973-B51D-4D63-B348-2340BCBA0E03}" dt="2022-07-11T09:15:29.920" v="8" actId="20577"/>
      <pc:docMkLst>
        <pc:docMk/>
      </pc:docMkLst>
      <pc:sldChg chg="modSp">
        <pc:chgData name="De Groof, Geert" userId="S::geert.degroof@envistaco.com::fb13a6fd-f4d9-4a22-8f13-64c1d467102e" providerId="AD" clId="Web-{4A204973-B51D-4D63-B348-2340BCBA0E03}" dt="2022-07-11T09:15:29.920" v="8" actId="20577"/>
        <pc:sldMkLst>
          <pc:docMk/>
          <pc:sldMk cId="80529505" sldId="3386"/>
        </pc:sldMkLst>
        <pc:spChg chg="mod">
          <ac:chgData name="De Groof, Geert" userId="S::geert.degroof@envistaco.com::fb13a6fd-f4d9-4a22-8f13-64c1d467102e" providerId="AD" clId="Web-{4A204973-B51D-4D63-B348-2340BCBA0E03}" dt="2022-07-11T09:15:29.920" v="8" actId="20577"/>
          <ac:spMkLst>
            <pc:docMk/>
            <pc:sldMk cId="80529505" sldId="3386"/>
            <ac:spMk id="51" creationId="{A7F6E7A4-074A-BE64-CDCD-ACEAF05FE39B}"/>
          </ac:spMkLst>
        </pc:spChg>
      </pc:sldChg>
    </pc:docChg>
  </pc:docChgLst>
  <pc:docChgLst>
    <pc:chgData name="Bressinck, Maarten" userId="S::maarten.bressinck@envistaco.com::e0a4352b-e143-4118-a3d0-574af8cc51ab" providerId="AD" clId="Web-{124BD891-82D1-4192-B714-49879B17AA1E}"/>
    <pc:docChg chg="addSld delSld modSld sldOrd">
      <pc:chgData name="Bressinck, Maarten" userId="S::maarten.bressinck@envistaco.com::e0a4352b-e143-4118-a3d0-574af8cc51ab" providerId="AD" clId="Web-{124BD891-82D1-4192-B714-49879B17AA1E}" dt="2022-06-30T06:00:13.768" v="156" actId="20577"/>
      <pc:docMkLst>
        <pc:docMk/>
      </pc:docMkLst>
      <pc:sldChg chg="del">
        <pc:chgData name="Bressinck, Maarten" userId="S::maarten.bressinck@envistaco.com::e0a4352b-e143-4118-a3d0-574af8cc51ab" providerId="AD" clId="Web-{124BD891-82D1-4192-B714-49879B17AA1E}" dt="2022-06-30T05:59:39.782" v="48"/>
        <pc:sldMkLst>
          <pc:docMk/>
          <pc:sldMk cId="1637011139" sldId="290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13" v="65"/>
        <pc:sldMkLst>
          <pc:docMk/>
          <pc:sldMk cId="1477009951" sldId="938"/>
        </pc:sldMkLst>
      </pc:sldChg>
      <pc:sldChg chg="modSp">
        <pc:chgData name="Bressinck, Maarten" userId="S::maarten.bressinck@envistaco.com::e0a4352b-e143-4118-a3d0-574af8cc51ab" providerId="AD" clId="Web-{124BD891-82D1-4192-B714-49879B17AA1E}" dt="2022-06-30T05:59:06.467" v="17" actId="20577"/>
        <pc:sldMkLst>
          <pc:docMk/>
          <pc:sldMk cId="1346295385" sldId="993"/>
        </pc:sldMkLst>
        <pc:spChg chg="mod">
          <ac:chgData name="Bressinck, Maarten" userId="S::maarten.bressinck@envistaco.com::e0a4352b-e143-4118-a3d0-574af8cc51ab" providerId="AD" clId="Web-{124BD891-82D1-4192-B714-49879B17AA1E}" dt="2022-06-30T05:58:53.826" v="1" actId="20577"/>
          <ac:spMkLst>
            <pc:docMk/>
            <pc:sldMk cId="1346295385" sldId="993"/>
            <ac:spMk id="2" creationId="{00000000-0000-0000-0000-000000000000}"/>
          </ac:spMkLst>
        </pc:spChg>
        <pc:spChg chg="mod">
          <ac:chgData name="Bressinck, Maarten" userId="S::maarten.bressinck@envistaco.com::e0a4352b-e143-4118-a3d0-574af8cc51ab" providerId="AD" clId="Web-{124BD891-82D1-4192-B714-49879B17AA1E}" dt="2022-06-30T05:59:06.467" v="17" actId="20577"/>
          <ac:spMkLst>
            <pc:docMk/>
            <pc:sldMk cId="1346295385" sldId="993"/>
            <ac:spMk id="6" creationId="{00000000-0000-0000-0000-000000000000}"/>
          </ac:spMkLst>
        </pc:spChg>
      </pc:sldChg>
      <pc:sldChg chg="del">
        <pc:chgData name="Bressinck, Maarten" userId="S::maarten.bressinck@envistaco.com::e0a4352b-e143-4118-a3d0-574af8cc51ab" providerId="AD" clId="Web-{124BD891-82D1-4192-B714-49879B17AA1E}" dt="2022-06-30T05:59:39.813" v="64"/>
        <pc:sldMkLst>
          <pc:docMk/>
          <pc:sldMk cId="3985082192" sldId="994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13" v="66"/>
        <pc:sldMkLst>
          <pc:docMk/>
          <pc:sldMk cId="432345533" sldId="995"/>
        </pc:sldMkLst>
      </pc:sldChg>
      <pc:sldChg chg="modSp">
        <pc:chgData name="Bressinck, Maarten" userId="S::maarten.bressinck@envistaco.com::e0a4352b-e143-4118-a3d0-574af8cc51ab" providerId="AD" clId="Web-{124BD891-82D1-4192-B714-49879B17AA1E}" dt="2022-06-30T05:59:11.327" v="20" actId="20577"/>
        <pc:sldMkLst>
          <pc:docMk/>
          <pc:sldMk cId="3844805396" sldId="996"/>
        </pc:sldMkLst>
        <pc:spChg chg="mod">
          <ac:chgData name="Bressinck, Maarten" userId="S::maarten.bressinck@envistaco.com::e0a4352b-e143-4118-a3d0-574af8cc51ab" providerId="AD" clId="Web-{124BD891-82D1-4192-B714-49879B17AA1E}" dt="2022-06-30T05:59:11.327" v="20" actId="20577"/>
          <ac:spMkLst>
            <pc:docMk/>
            <pc:sldMk cId="3844805396" sldId="996"/>
            <ac:spMk id="8" creationId="{5E286249-D573-4A4A-B3BD-469E1CC43B1A}"/>
          </ac:spMkLst>
        </pc:spChg>
      </pc:sldChg>
      <pc:sldChg chg="del">
        <pc:chgData name="Bressinck, Maarten" userId="S::maarten.bressinck@envistaco.com::e0a4352b-e143-4118-a3d0-574af8cc51ab" providerId="AD" clId="Web-{124BD891-82D1-4192-B714-49879B17AA1E}" dt="2022-06-30T05:59:17.202" v="22"/>
        <pc:sldMkLst>
          <pc:docMk/>
          <pc:sldMk cId="1811568581" sldId="3281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76" v="122"/>
        <pc:sldMkLst>
          <pc:docMk/>
          <pc:sldMk cId="2542647344" sldId="3358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17.202" v="21"/>
        <pc:sldMkLst>
          <pc:docMk/>
          <pc:sldMk cId="69308257" sldId="3359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60" v="107"/>
        <pc:sldMkLst>
          <pc:docMk/>
          <pc:sldMk cId="3587702302" sldId="3360"/>
        </pc:sldMkLst>
      </pc:sldChg>
      <pc:sldChg chg="delSp modSp delAnim">
        <pc:chgData name="Bressinck, Maarten" userId="S::maarten.bressinck@envistaco.com::e0a4352b-e143-4118-a3d0-574af8cc51ab" providerId="AD" clId="Web-{124BD891-82D1-4192-B714-49879B17AA1E}" dt="2022-06-30T05:59:33.094" v="46"/>
        <pc:sldMkLst>
          <pc:docMk/>
          <pc:sldMk cId="300126587" sldId="3361"/>
        </pc:sldMkLst>
        <pc:spChg chg="del">
          <ac:chgData name="Bressinck, Maarten" userId="S::maarten.bressinck@envistaco.com::e0a4352b-e143-4118-a3d0-574af8cc51ab" providerId="AD" clId="Web-{124BD891-82D1-4192-B714-49879B17AA1E}" dt="2022-06-30T05:59:33.094" v="46"/>
          <ac:spMkLst>
            <pc:docMk/>
            <pc:sldMk cId="300126587" sldId="3361"/>
            <ac:spMk id="6" creationId="{0F02821A-7880-BA4A-B2FB-615B67108A51}"/>
          </ac:spMkLst>
        </pc:spChg>
        <pc:spChg chg="del">
          <ac:chgData name="Bressinck, Maarten" userId="S::maarten.bressinck@envistaco.com::e0a4352b-e143-4118-a3d0-574af8cc51ab" providerId="AD" clId="Web-{124BD891-82D1-4192-B714-49879B17AA1E}" dt="2022-06-30T05:59:28.515" v="38"/>
          <ac:spMkLst>
            <pc:docMk/>
            <pc:sldMk cId="300126587" sldId="3361"/>
            <ac:spMk id="7" creationId="{06D545F4-FFED-7F48-A85B-101F9E1607DF}"/>
          </ac:spMkLst>
        </pc:spChg>
        <pc:spChg chg="del">
          <ac:chgData name="Bressinck, Maarten" userId="S::maarten.bressinck@envistaco.com::e0a4352b-e143-4118-a3d0-574af8cc51ab" providerId="AD" clId="Web-{124BD891-82D1-4192-B714-49879B17AA1E}" dt="2022-06-30T05:59:28.515" v="36"/>
          <ac:spMkLst>
            <pc:docMk/>
            <pc:sldMk cId="300126587" sldId="3361"/>
            <ac:spMk id="14" creationId="{B6770E4A-7649-9A47-961F-C14E00348A6F}"/>
          </ac:spMkLst>
        </pc:spChg>
        <pc:spChg chg="del">
          <ac:chgData name="Bressinck, Maarten" userId="S::maarten.bressinck@envistaco.com::e0a4352b-e143-4118-a3d0-574af8cc51ab" providerId="AD" clId="Web-{124BD891-82D1-4192-B714-49879B17AA1E}" dt="2022-06-30T05:59:28.515" v="37"/>
          <ac:spMkLst>
            <pc:docMk/>
            <pc:sldMk cId="300126587" sldId="3361"/>
            <ac:spMk id="16" creationId="{4B603223-B56B-C54D-BCD5-B2DA9C726736}"/>
          </ac:spMkLst>
        </pc:spChg>
        <pc:spChg chg="del">
          <ac:chgData name="Bressinck, Maarten" userId="S::maarten.bressinck@envistaco.com::e0a4352b-e143-4118-a3d0-574af8cc51ab" providerId="AD" clId="Web-{124BD891-82D1-4192-B714-49879B17AA1E}" dt="2022-06-30T05:59:28.515" v="40"/>
          <ac:spMkLst>
            <pc:docMk/>
            <pc:sldMk cId="300126587" sldId="3361"/>
            <ac:spMk id="19" creationId="{7D89B69C-ECA7-5F4C-87A8-7BAA68A10CAB}"/>
          </ac:spMkLst>
        </pc:spChg>
        <pc:spChg chg="mod">
          <ac:chgData name="Bressinck, Maarten" userId="S::maarten.bressinck@envistaco.com::e0a4352b-e143-4118-a3d0-574af8cc51ab" providerId="AD" clId="Web-{124BD891-82D1-4192-B714-49879B17AA1E}" dt="2022-06-30T05:59:21.874" v="35" actId="20577"/>
          <ac:spMkLst>
            <pc:docMk/>
            <pc:sldMk cId="300126587" sldId="3361"/>
            <ac:spMk id="405" creationId="{00000000-0000-0000-0000-000000000000}"/>
          </ac:spMkLst>
        </pc:spChg>
        <pc:picChg chg="del">
          <ac:chgData name="Bressinck, Maarten" userId="S::maarten.bressinck@envistaco.com::e0a4352b-e143-4118-a3d0-574af8cc51ab" providerId="AD" clId="Web-{124BD891-82D1-4192-B714-49879B17AA1E}" dt="2022-06-30T05:59:28.515" v="44"/>
          <ac:picMkLst>
            <pc:docMk/>
            <pc:sldMk cId="300126587" sldId="3361"/>
            <ac:picMk id="3" creationId="{F64B9243-58F9-DC41-BFBE-94133E0DDE59}"/>
          </ac:picMkLst>
        </pc:picChg>
        <pc:picChg chg="del">
          <ac:chgData name="Bressinck, Maarten" userId="S::maarten.bressinck@envistaco.com::e0a4352b-e143-4118-a3d0-574af8cc51ab" providerId="AD" clId="Web-{124BD891-82D1-4192-B714-49879B17AA1E}" dt="2022-06-30T05:59:30.687" v="45"/>
          <ac:picMkLst>
            <pc:docMk/>
            <pc:sldMk cId="300126587" sldId="3361"/>
            <ac:picMk id="4" creationId="{A7B6B193-AA87-2D45-9193-F14CA1A58AD7}"/>
          </ac:picMkLst>
        </pc:picChg>
        <pc:picChg chg="del">
          <ac:chgData name="Bressinck, Maarten" userId="S::maarten.bressinck@envistaco.com::e0a4352b-e143-4118-a3d0-574af8cc51ab" providerId="AD" clId="Web-{124BD891-82D1-4192-B714-49879B17AA1E}" dt="2022-06-30T05:59:28.515" v="42"/>
          <ac:picMkLst>
            <pc:docMk/>
            <pc:sldMk cId="300126587" sldId="3361"/>
            <ac:picMk id="1030" creationId="{44909B8F-BCDD-CA4E-93D0-A50D76DBF14B}"/>
          </ac:picMkLst>
        </pc:picChg>
        <pc:picChg chg="del">
          <ac:chgData name="Bressinck, Maarten" userId="S::maarten.bressinck@envistaco.com::e0a4352b-e143-4118-a3d0-574af8cc51ab" providerId="AD" clId="Web-{124BD891-82D1-4192-B714-49879B17AA1E}" dt="2022-06-30T05:59:28.515" v="41"/>
          <ac:picMkLst>
            <pc:docMk/>
            <pc:sldMk cId="300126587" sldId="3361"/>
            <ac:picMk id="1032" creationId="{33ECC797-D23B-7249-9B62-98FB7AACC6F1}"/>
          </ac:picMkLst>
        </pc:picChg>
        <pc:cxnChg chg="del">
          <ac:chgData name="Bressinck, Maarten" userId="S::maarten.bressinck@envistaco.com::e0a4352b-e143-4118-a3d0-574af8cc51ab" providerId="AD" clId="Web-{124BD891-82D1-4192-B714-49879B17AA1E}" dt="2022-06-30T05:59:28.515" v="43"/>
          <ac:cxnSpMkLst>
            <pc:docMk/>
            <pc:sldMk cId="300126587" sldId="3361"/>
            <ac:cxnSpMk id="5" creationId="{1B3475BC-E865-9F42-BC60-C7E415F51B21}"/>
          </ac:cxnSpMkLst>
        </pc:cxnChg>
        <pc:cxnChg chg="del">
          <ac:chgData name="Bressinck, Maarten" userId="S::maarten.bressinck@envistaco.com::e0a4352b-e143-4118-a3d0-574af8cc51ab" providerId="AD" clId="Web-{124BD891-82D1-4192-B714-49879B17AA1E}" dt="2022-06-30T05:59:28.515" v="39"/>
          <ac:cxnSpMkLst>
            <pc:docMk/>
            <pc:sldMk cId="300126587" sldId="3361"/>
            <ac:cxnSpMk id="11" creationId="{9F57B09E-5881-9B49-A37C-99061E8D404C}"/>
          </ac:cxnSpMkLst>
        </pc:cxnChg>
      </pc:sldChg>
      <pc:sldChg chg="modSp add ord replId">
        <pc:chgData name="Bressinck, Maarten" userId="S::maarten.bressinck@envistaco.com::e0a4352b-e143-4118-a3d0-574af8cc51ab" providerId="AD" clId="Web-{124BD891-82D1-4192-B714-49879B17AA1E}" dt="2022-06-30T05:59:48.079" v="138" actId="20577"/>
        <pc:sldMkLst>
          <pc:docMk/>
          <pc:sldMk cId="694717755" sldId="3362"/>
        </pc:sldMkLst>
        <pc:spChg chg="mod">
          <ac:chgData name="Bressinck, Maarten" userId="S::maarten.bressinck@envistaco.com::e0a4352b-e143-4118-a3d0-574af8cc51ab" providerId="AD" clId="Web-{124BD891-82D1-4192-B714-49879B17AA1E}" dt="2022-06-30T05:59:48.079" v="138" actId="20577"/>
          <ac:spMkLst>
            <pc:docMk/>
            <pc:sldMk cId="694717755" sldId="3362"/>
            <ac:spMk id="2" creationId="{00000000-0000-0000-0000-000000000000}"/>
          </ac:spMkLst>
        </pc:spChg>
      </pc:sldChg>
      <pc:sldChg chg="del">
        <pc:chgData name="Bressinck, Maarten" userId="S::maarten.bressinck@envistaco.com::e0a4352b-e143-4118-a3d0-574af8cc51ab" providerId="AD" clId="Web-{124BD891-82D1-4192-B714-49879B17AA1E}" dt="2022-06-30T05:59:39.876" v="124"/>
        <pc:sldMkLst>
          <pc:docMk/>
          <pc:sldMk cId="1161443027" sldId="3362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76" v="123"/>
        <pc:sldMkLst>
          <pc:docMk/>
          <pc:sldMk cId="1548075395" sldId="3363"/>
        </pc:sldMkLst>
      </pc:sldChg>
      <pc:sldChg chg="delSp modSp add ord replId delAnim">
        <pc:chgData name="Bressinck, Maarten" userId="S::maarten.bressinck@envistaco.com::e0a4352b-e143-4118-a3d0-574af8cc51ab" providerId="AD" clId="Web-{124BD891-82D1-4192-B714-49879B17AA1E}" dt="2022-06-30T06:00:13.768" v="156" actId="20577"/>
        <pc:sldMkLst>
          <pc:docMk/>
          <pc:sldMk cId="3545309474" sldId="3363"/>
        </pc:sldMkLst>
        <pc:spChg chg="del">
          <ac:chgData name="Bressinck, Maarten" userId="S::maarten.bressinck@envistaco.com::e0a4352b-e143-4118-a3d0-574af8cc51ab" providerId="AD" clId="Web-{124BD891-82D1-4192-B714-49879B17AA1E}" dt="2022-06-30T05:59:57.048" v="141"/>
          <ac:spMkLst>
            <pc:docMk/>
            <pc:sldMk cId="3545309474" sldId="3363"/>
            <ac:spMk id="12" creationId="{5DABDED0-D979-E04F-98DE-D2F2AFB88C82}"/>
          </ac:spMkLst>
        </pc:spChg>
        <pc:spChg chg="mod">
          <ac:chgData name="Bressinck, Maarten" userId="S::maarten.bressinck@envistaco.com::e0a4352b-e143-4118-a3d0-574af8cc51ab" providerId="AD" clId="Web-{124BD891-82D1-4192-B714-49879B17AA1E}" dt="2022-06-30T06:00:13.768" v="156" actId="20577"/>
          <ac:spMkLst>
            <pc:docMk/>
            <pc:sldMk cId="3545309474" sldId="3363"/>
            <ac:spMk id="405" creationId="{00000000-0000-0000-0000-000000000000}"/>
          </ac:spMkLst>
        </pc:spChg>
      </pc:sldChg>
      <pc:sldChg chg="del">
        <pc:chgData name="Bressinck, Maarten" userId="S::maarten.bressinck@envistaco.com::e0a4352b-e143-4118-a3d0-574af8cc51ab" providerId="AD" clId="Web-{124BD891-82D1-4192-B714-49879B17AA1E}" dt="2022-06-30T05:59:39.876" v="116"/>
        <pc:sldMkLst>
          <pc:docMk/>
          <pc:sldMk cId="1183929975" sldId="3364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76" v="117"/>
        <pc:sldMkLst>
          <pc:docMk/>
          <pc:sldMk cId="3396985029" sldId="3365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60" v="113"/>
        <pc:sldMkLst>
          <pc:docMk/>
          <pc:sldMk cId="902710103" sldId="3366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60" v="112"/>
        <pc:sldMkLst>
          <pc:docMk/>
          <pc:sldMk cId="3312398959" sldId="3367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60" v="111"/>
        <pc:sldMkLst>
          <pc:docMk/>
          <pc:sldMk cId="3509127475" sldId="3368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60" v="110"/>
        <pc:sldMkLst>
          <pc:docMk/>
          <pc:sldMk cId="810960887" sldId="3369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60" v="109"/>
        <pc:sldMkLst>
          <pc:docMk/>
          <pc:sldMk cId="1335711741" sldId="3370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60" v="108"/>
        <pc:sldMkLst>
          <pc:docMk/>
          <pc:sldMk cId="3810568418" sldId="3371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60" v="106"/>
        <pc:sldMkLst>
          <pc:docMk/>
          <pc:sldMk cId="1924548111" sldId="3372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60" v="105"/>
        <pc:sldMkLst>
          <pc:docMk/>
          <pc:sldMk cId="1565748733" sldId="3373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76" v="115"/>
        <pc:sldMkLst>
          <pc:docMk/>
          <pc:sldMk cId="557685960" sldId="3374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60" v="104"/>
        <pc:sldMkLst>
          <pc:docMk/>
          <pc:sldMk cId="3304410880" sldId="3375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44" v="91"/>
        <pc:sldMkLst>
          <pc:docMk/>
          <pc:sldMk cId="505196467" sldId="3382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44" v="101"/>
        <pc:sldMkLst>
          <pc:docMk/>
          <pc:sldMk cId="3115023704" sldId="3384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44" v="100"/>
        <pc:sldMkLst>
          <pc:docMk/>
          <pc:sldMk cId="1684380673" sldId="3385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44" v="98"/>
        <pc:sldMkLst>
          <pc:docMk/>
          <pc:sldMk cId="118195897" sldId="3386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44" v="97"/>
        <pc:sldMkLst>
          <pc:docMk/>
          <pc:sldMk cId="3456492885" sldId="3387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44" v="96"/>
        <pc:sldMkLst>
          <pc:docMk/>
          <pc:sldMk cId="3935881057" sldId="3388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44" v="94"/>
        <pc:sldMkLst>
          <pc:docMk/>
          <pc:sldMk cId="3113028589" sldId="3389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44" v="93"/>
        <pc:sldMkLst>
          <pc:docMk/>
          <pc:sldMk cId="3792364948" sldId="3390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44" v="92"/>
        <pc:sldMkLst>
          <pc:docMk/>
          <pc:sldMk cId="3382680400" sldId="3391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29" v="90"/>
        <pc:sldMkLst>
          <pc:docMk/>
          <pc:sldMk cId="1313848226" sldId="3392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29" v="89"/>
        <pc:sldMkLst>
          <pc:docMk/>
          <pc:sldMk cId="3954970041" sldId="3393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29" v="87"/>
        <pc:sldMkLst>
          <pc:docMk/>
          <pc:sldMk cId="647176341" sldId="3394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29" v="86"/>
        <pc:sldMkLst>
          <pc:docMk/>
          <pc:sldMk cId="4084803127" sldId="3395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29" v="85"/>
        <pc:sldMkLst>
          <pc:docMk/>
          <pc:sldMk cId="3257755715" sldId="3396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29" v="84"/>
        <pc:sldMkLst>
          <pc:docMk/>
          <pc:sldMk cId="362862488" sldId="3397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29" v="83"/>
        <pc:sldMkLst>
          <pc:docMk/>
          <pc:sldMk cId="2786696392" sldId="3398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29" v="80"/>
        <pc:sldMkLst>
          <pc:docMk/>
          <pc:sldMk cId="544582908" sldId="3399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29" v="79"/>
        <pc:sldMkLst>
          <pc:docMk/>
          <pc:sldMk cId="298976069" sldId="3400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13" v="77"/>
        <pc:sldMkLst>
          <pc:docMk/>
          <pc:sldMk cId="1843216176" sldId="3401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13" v="76"/>
        <pc:sldMkLst>
          <pc:docMk/>
          <pc:sldMk cId="707876928" sldId="3402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13" v="75"/>
        <pc:sldMkLst>
          <pc:docMk/>
          <pc:sldMk cId="3716763177" sldId="3403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13" v="74"/>
        <pc:sldMkLst>
          <pc:docMk/>
          <pc:sldMk cId="1955835661" sldId="3404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13" v="71"/>
        <pc:sldMkLst>
          <pc:docMk/>
          <pc:sldMk cId="820683073" sldId="3405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13" v="70"/>
        <pc:sldMkLst>
          <pc:docMk/>
          <pc:sldMk cId="2902294132" sldId="3406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13" v="69"/>
        <pc:sldMkLst>
          <pc:docMk/>
          <pc:sldMk cId="475095019" sldId="3407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13" v="68"/>
        <pc:sldMkLst>
          <pc:docMk/>
          <pc:sldMk cId="3346750260" sldId="3408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76" v="118"/>
        <pc:sldMkLst>
          <pc:docMk/>
          <pc:sldMk cId="2922051819" sldId="3410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29" v="78"/>
        <pc:sldMkLst>
          <pc:docMk/>
          <pc:sldMk cId="3741639546" sldId="3411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797" v="63"/>
        <pc:sldMkLst>
          <pc:docMk/>
          <pc:sldMk cId="3088483521" sldId="3412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44" v="95"/>
        <pc:sldMkLst>
          <pc:docMk/>
          <pc:sldMk cId="1260705164" sldId="3413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44" v="103"/>
        <pc:sldMkLst>
          <pc:docMk/>
          <pc:sldMk cId="4141003466" sldId="3414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44" v="102"/>
        <pc:sldMkLst>
          <pc:docMk/>
          <pc:sldMk cId="3125650168" sldId="3415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29" v="88"/>
        <pc:sldMkLst>
          <pc:docMk/>
          <pc:sldMk cId="1436480466" sldId="3416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13" v="73"/>
        <pc:sldMkLst>
          <pc:docMk/>
          <pc:sldMk cId="2506706467" sldId="3417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76" v="119"/>
        <pc:sldMkLst>
          <pc:docMk/>
          <pc:sldMk cId="753375446" sldId="3418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797" v="62"/>
        <pc:sldMkLst>
          <pc:docMk/>
          <pc:sldMk cId="3757341892" sldId="3419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797" v="61"/>
        <pc:sldMkLst>
          <pc:docMk/>
          <pc:sldMk cId="189529472" sldId="3420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797" v="60"/>
        <pc:sldMkLst>
          <pc:docMk/>
          <pc:sldMk cId="3180108069" sldId="3421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797" v="59"/>
        <pc:sldMkLst>
          <pc:docMk/>
          <pc:sldMk cId="2197809641" sldId="3422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797" v="57"/>
        <pc:sldMkLst>
          <pc:docMk/>
          <pc:sldMk cId="208529641" sldId="3423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797" v="56"/>
        <pc:sldMkLst>
          <pc:docMk/>
          <pc:sldMk cId="1521782978" sldId="3424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797" v="55"/>
        <pc:sldMkLst>
          <pc:docMk/>
          <pc:sldMk cId="2028769080" sldId="3425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797" v="52"/>
        <pc:sldMkLst>
          <pc:docMk/>
          <pc:sldMk cId="2042781357" sldId="3426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797" v="54"/>
        <pc:sldMkLst>
          <pc:docMk/>
          <pc:sldMk cId="4041227608" sldId="3427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797" v="58"/>
        <pc:sldMkLst>
          <pc:docMk/>
          <pc:sldMk cId="1360530146" sldId="3428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782" v="47"/>
        <pc:sldMkLst>
          <pc:docMk/>
          <pc:sldMk cId="3700046889" sldId="3429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13" v="72"/>
        <pc:sldMkLst>
          <pc:docMk/>
          <pc:sldMk cId="1996651184" sldId="3430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29" v="81"/>
        <pc:sldMkLst>
          <pc:docMk/>
          <pc:sldMk cId="4249257816" sldId="3431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44" v="99"/>
        <pc:sldMkLst>
          <pc:docMk/>
          <pc:sldMk cId="1956286285" sldId="3432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76" v="120"/>
        <pc:sldMkLst>
          <pc:docMk/>
          <pc:sldMk cId="1108518867" sldId="3433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76" v="121"/>
        <pc:sldMkLst>
          <pc:docMk/>
          <pc:sldMk cId="2802744730" sldId="3434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60" v="114"/>
        <pc:sldMkLst>
          <pc:docMk/>
          <pc:sldMk cId="1302046988" sldId="3435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29" v="82"/>
        <pc:sldMkLst>
          <pc:docMk/>
          <pc:sldMk cId="2855324058" sldId="3436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797" v="53"/>
        <pc:sldMkLst>
          <pc:docMk/>
          <pc:sldMk cId="3398518711" sldId="3437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782" v="51"/>
        <pc:sldMkLst>
          <pc:docMk/>
          <pc:sldMk cId="2573302861" sldId="3438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813" v="67"/>
        <pc:sldMkLst>
          <pc:docMk/>
          <pc:sldMk cId="3904431806" sldId="3439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782" v="49"/>
        <pc:sldMkLst>
          <pc:docMk/>
          <pc:sldMk cId="537406678" sldId="3440"/>
        </pc:sldMkLst>
      </pc:sldChg>
      <pc:sldChg chg="del">
        <pc:chgData name="Bressinck, Maarten" userId="S::maarten.bressinck@envistaco.com::e0a4352b-e143-4118-a3d0-574af8cc51ab" providerId="AD" clId="Web-{124BD891-82D1-4192-B714-49879B17AA1E}" dt="2022-06-30T05:59:39.782" v="50"/>
        <pc:sldMkLst>
          <pc:docMk/>
          <pc:sldMk cId="3944876223" sldId="3441"/>
        </pc:sldMkLst>
      </pc:sldChg>
    </pc:docChg>
  </pc:docChgLst>
  <pc:docChgLst>
    <pc:chgData name="Mansos, Patricia" userId="S::patricia.mansos@envistaco.com::81c73a04-89f8-4504-9b9f-6fb0602c53bd" providerId="AD" clId="Web-{23BB3689-CCF5-4B0C-8AC8-55B107D2E297}"/>
    <pc:docChg chg="modSld">
      <pc:chgData name="Mansos, Patricia" userId="S::patricia.mansos@envistaco.com::81c73a04-89f8-4504-9b9f-6fb0602c53bd" providerId="AD" clId="Web-{23BB3689-CCF5-4B0C-8AC8-55B107D2E297}" dt="2021-08-18T14:35:55.872" v="252" actId="20577"/>
      <pc:docMkLst>
        <pc:docMk/>
      </pc:docMkLst>
      <pc:sldChg chg="addSp modSp">
        <pc:chgData name="Mansos, Patricia" userId="S::patricia.mansos@envistaco.com::81c73a04-89f8-4504-9b9f-6fb0602c53bd" providerId="AD" clId="Web-{23BB3689-CCF5-4B0C-8AC8-55B107D2E297}" dt="2021-08-18T14:35:55.872" v="252" actId="20577"/>
        <pc:sldMkLst>
          <pc:docMk/>
          <pc:sldMk cId="3113028589" sldId="3389"/>
        </pc:sldMkLst>
        <pc:spChg chg="mod">
          <ac:chgData name="Mansos, Patricia" userId="S::patricia.mansos@envistaco.com::81c73a04-89f8-4504-9b9f-6fb0602c53bd" providerId="AD" clId="Web-{23BB3689-CCF5-4B0C-8AC8-55B107D2E297}" dt="2021-08-18T14:35:55.872" v="252" actId="20577"/>
          <ac:spMkLst>
            <pc:docMk/>
            <pc:sldMk cId="3113028589" sldId="3389"/>
            <ac:spMk id="6" creationId="{00000000-0000-0000-0000-000000000000}"/>
          </ac:spMkLst>
        </pc:spChg>
        <pc:picChg chg="add mod">
          <ac:chgData name="Mansos, Patricia" userId="S::patricia.mansos@envistaco.com::81c73a04-89f8-4504-9b9f-6fb0602c53bd" providerId="AD" clId="Web-{23BB3689-CCF5-4B0C-8AC8-55B107D2E297}" dt="2021-08-18T14:34:09.808" v="136" actId="14100"/>
          <ac:picMkLst>
            <pc:docMk/>
            <pc:sldMk cId="3113028589" sldId="3389"/>
            <ac:picMk id="4" creationId="{C26845DF-4E23-4C75-88AA-4A5406DF7594}"/>
          </ac:picMkLst>
        </pc:picChg>
        <pc:cxnChg chg="add mod">
          <ac:chgData name="Mansos, Patricia" userId="S::patricia.mansos@envistaco.com::81c73a04-89f8-4504-9b9f-6fb0602c53bd" providerId="AD" clId="Web-{23BB3689-CCF5-4B0C-8AC8-55B107D2E297}" dt="2021-08-18T14:30:46.429" v="7" actId="1076"/>
          <ac:cxnSpMkLst>
            <pc:docMk/>
            <pc:sldMk cId="3113028589" sldId="3389"/>
            <ac:cxnSpMk id="3" creationId="{CA7CAC98-1494-4FE2-974B-63F2A504A7EE}"/>
          </ac:cxnSpMkLst>
        </pc:cxnChg>
      </pc:sldChg>
      <pc:sldChg chg="addSp delSp modSp">
        <pc:chgData name="Mansos, Patricia" userId="S::patricia.mansos@envistaco.com::81c73a04-89f8-4504-9b9f-6fb0602c53bd" providerId="AD" clId="Web-{23BB3689-CCF5-4B0C-8AC8-55B107D2E297}" dt="2021-08-18T14:33:13.072" v="133" actId="1076"/>
        <pc:sldMkLst>
          <pc:docMk/>
          <pc:sldMk cId="3792364948" sldId="3390"/>
        </pc:sldMkLst>
        <pc:spChg chg="add mod">
          <ac:chgData name="Mansos, Patricia" userId="S::patricia.mansos@envistaco.com::81c73a04-89f8-4504-9b9f-6fb0602c53bd" providerId="AD" clId="Web-{23BB3689-CCF5-4B0C-8AC8-55B107D2E297}" dt="2021-08-18T14:32:55.838" v="131" actId="20577"/>
          <ac:spMkLst>
            <pc:docMk/>
            <pc:sldMk cId="3792364948" sldId="3390"/>
            <ac:spMk id="11" creationId="{FF80DB5C-4A09-4941-A596-A1BFA090E60B}"/>
          </ac:spMkLst>
        </pc:spChg>
        <pc:picChg chg="del">
          <ac:chgData name="Mansos, Patricia" userId="S::patricia.mansos@envistaco.com::81c73a04-89f8-4504-9b9f-6fb0602c53bd" providerId="AD" clId="Web-{23BB3689-CCF5-4B0C-8AC8-55B107D2E297}" dt="2021-08-18T14:30:28.522" v="1"/>
          <ac:picMkLst>
            <pc:docMk/>
            <pc:sldMk cId="3792364948" sldId="3390"/>
            <ac:picMk id="3" creationId="{D18C35C9-AA3A-4C11-A0CC-39C804B24DCE}"/>
          </ac:picMkLst>
        </pc:picChg>
        <pc:picChg chg="del">
          <ac:chgData name="Mansos, Patricia" userId="S::patricia.mansos@envistaco.com::81c73a04-89f8-4504-9b9f-6fb0602c53bd" providerId="AD" clId="Web-{23BB3689-CCF5-4B0C-8AC8-55B107D2E297}" dt="2021-08-18T14:30:26.069" v="0"/>
          <ac:picMkLst>
            <pc:docMk/>
            <pc:sldMk cId="3792364948" sldId="3390"/>
            <ac:picMk id="6" creationId="{59509961-091D-4974-B0C2-701BF3F8B2A3}"/>
          </ac:picMkLst>
        </pc:picChg>
        <pc:picChg chg="add mod">
          <ac:chgData name="Mansos, Patricia" userId="S::patricia.mansos@envistaco.com::81c73a04-89f8-4504-9b9f-6fb0602c53bd" providerId="AD" clId="Web-{23BB3689-CCF5-4B0C-8AC8-55B107D2E297}" dt="2021-08-18T14:30:37.585" v="5" actId="1076"/>
          <ac:picMkLst>
            <pc:docMk/>
            <pc:sldMk cId="3792364948" sldId="3390"/>
            <ac:picMk id="7" creationId="{83093A35-3896-41BC-9F24-CC1E2C3FAAF0}"/>
          </ac:picMkLst>
        </pc:picChg>
        <pc:picChg chg="add mod">
          <ac:chgData name="Mansos, Patricia" userId="S::patricia.mansos@envistaco.com::81c73a04-89f8-4504-9b9f-6fb0602c53bd" providerId="AD" clId="Web-{23BB3689-CCF5-4B0C-8AC8-55B107D2E297}" dt="2021-08-18T14:31:15.742" v="9" actId="1076"/>
          <ac:picMkLst>
            <pc:docMk/>
            <pc:sldMk cId="3792364948" sldId="3390"/>
            <ac:picMk id="8" creationId="{85C605F3-C2BD-4324-84B9-B074831AD614}"/>
          </ac:picMkLst>
        </pc:picChg>
        <pc:cxnChg chg="add mod">
          <ac:chgData name="Mansos, Patricia" userId="S::patricia.mansos@envistaco.com::81c73a04-89f8-4504-9b9f-6fb0602c53bd" providerId="AD" clId="Web-{23BB3689-CCF5-4B0C-8AC8-55B107D2E297}" dt="2021-08-18T14:33:13.072" v="133" actId="1076"/>
          <ac:cxnSpMkLst>
            <pc:docMk/>
            <pc:sldMk cId="3792364948" sldId="3390"/>
            <ac:cxnSpMk id="13" creationId="{F52CFDDA-FD60-4E8F-9F0D-26FE1718FE5E}"/>
          </ac:cxnSpMkLst>
        </pc:cxnChg>
      </pc:sldChg>
    </pc:docChg>
  </pc:docChgLst>
  <pc:docChgLst>
    <pc:chgData name="Bressinck, Maarten" userId="e0a4352b-e143-4118-a3d0-574af8cc51ab" providerId="ADAL" clId="{D935250F-D748-D644-8811-4E4D40B0FC21}"/>
    <pc:docChg chg="undo custSel addSld delSld modSld sldOrd">
      <pc:chgData name="Bressinck, Maarten" userId="e0a4352b-e143-4118-a3d0-574af8cc51ab" providerId="ADAL" clId="{D935250F-D748-D644-8811-4E4D40B0FC21}" dt="2021-07-29T13:58:30.024" v="38977" actId="20577"/>
      <pc:docMkLst>
        <pc:docMk/>
      </pc:docMkLst>
      <pc:sldChg chg="addSp delSp modSp mod">
        <pc:chgData name="Bressinck, Maarten" userId="e0a4352b-e143-4118-a3d0-574af8cc51ab" providerId="ADAL" clId="{D935250F-D748-D644-8811-4E4D40B0FC21}" dt="2021-07-28T06:31:04.323" v="31627" actId="2711"/>
        <pc:sldMkLst>
          <pc:docMk/>
          <pc:sldMk cId="1477009951" sldId="938"/>
        </pc:sldMkLst>
        <pc:spChg chg="add mod">
          <ac:chgData name="Bressinck, Maarten" userId="e0a4352b-e143-4118-a3d0-574af8cc51ab" providerId="ADAL" clId="{D935250F-D748-D644-8811-4E4D40B0FC21}" dt="2021-07-28T06:31:04.323" v="31627" actId="2711"/>
          <ac:spMkLst>
            <pc:docMk/>
            <pc:sldMk cId="1477009951" sldId="938"/>
            <ac:spMk id="2" creationId="{61A278D8-BFB1-6749-8BB4-AE1E11FE2D99}"/>
          </ac:spMkLst>
        </pc:spChg>
        <pc:spChg chg="add mod">
          <ac:chgData name="Bressinck, Maarten" userId="e0a4352b-e143-4118-a3d0-574af8cc51ab" providerId="ADAL" clId="{D935250F-D748-D644-8811-4E4D40B0FC21}" dt="2021-07-22T08:00:02.234" v="23245" actId="2711"/>
          <ac:spMkLst>
            <pc:docMk/>
            <pc:sldMk cId="1477009951" sldId="938"/>
            <ac:spMk id="3" creationId="{2D86C2AE-376B-D446-A4A6-03247B770636}"/>
          </ac:spMkLst>
        </pc:spChg>
        <pc:spChg chg="add del mod">
          <ac:chgData name="Bressinck, Maarten" userId="e0a4352b-e143-4118-a3d0-574af8cc51ab" providerId="ADAL" clId="{D935250F-D748-D644-8811-4E4D40B0FC21}" dt="2021-07-13T11:46:40.806" v="741" actId="478"/>
          <ac:spMkLst>
            <pc:docMk/>
            <pc:sldMk cId="1477009951" sldId="938"/>
            <ac:spMk id="4" creationId="{01364E98-8AA8-5647-A333-ADB5ACDFCF41}"/>
          </ac:spMkLst>
        </pc:spChg>
        <pc:spChg chg="add mod">
          <ac:chgData name="Bressinck, Maarten" userId="e0a4352b-e143-4118-a3d0-574af8cc51ab" providerId="ADAL" clId="{D935250F-D748-D644-8811-4E4D40B0FC21}" dt="2021-07-22T07:59:38.398" v="23241" actId="2711"/>
          <ac:spMkLst>
            <pc:docMk/>
            <pc:sldMk cId="1477009951" sldId="938"/>
            <ac:spMk id="5" creationId="{4C631CE7-AD1D-BE4E-9FAC-721D65037F3B}"/>
          </ac:spMkLst>
        </pc:spChg>
      </pc:sldChg>
      <pc:sldChg chg="delSp mod">
        <pc:chgData name="Bressinck, Maarten" userId="e0a4352b-e143-4118-a3d0-574af8cc51ab" providerId="ADAL" clId="{D935250F-D748-D644-8811-4E4D40B0FC21}" dt="2021-07-13T11:36:11.424" v="0" actId="478"/>
        <pc:sldMkLst>
          <pc:docMk/>
          <pc:sldMk cId="1346295385" sldId="993"/>
        </pc:sldMkLst>
        <pc:spChg chg="del">
          <ac:chgData name="Bressinck, Maarten" userId="e0a4352b-e143-4118-a3d0-574af8cc51ab" providerId="ADAL" clId="{D935250F-D748-D644-8811-4E4D40B0FC21}" dt="2021-07-13T11:36:11.424" v="0" actId="478"/>
          <ac:spMkLst>
            <pc:docMk/>
            <pc:sldMk cId="1346295385" sldId="993"/>
            <ac:spMk id="7" creationId="{AADB7AF4-666A-4345-B52A-8E1AF5956A69}"/>
          </ac:spMkLst>
        </pc:spChg>
      </pc:sldChg>
      <pc:sldChg chg="addSp delSp modSp add mod">
        <pc:chgData name="Bressinck, Maarten" userId="e0a4352b-e143-4118-a3d0-574af8cc51ab" providerId="ADAL" clId="{D935250F-D748-D644-8811-4E4D40B0FC21}" dt="2021-07-28T06:30:51.894" v="31626" actId="2711"/>
        <pc:sldMkLst>
          <pc:docMk/>
          <pc:sldMk cId="3985082192" sldId="994"/>
        </pc:sldMkLst>
        <pc:spChg chg="mod">
          <ac:chgData name="Bressinck, Maarten" userId="e0a4352b-e143-4118-a3d0-574af8cc51ab" providerId="ADAL" clId="{D935250F-D748-D644-8811-4E4D40B0FC21}" dt="2021-07-28T06:30:51.894" v="31626" actId="2711"/>
          <ac:spMkLst>
            <pc:docMk/>
            <pc:sldMk cId="3985082192" sldId="994"/>
            <ac:spMk id="2" creationId="{61A278D8-BFB1-6749-8BB4-AE1E11FE2D99}"/>
          </ac:spMkLst>
        </pc:spChg>
        <pc:spChg chg="del mod">
          <ac:chgData name="Bressinck, Maarten" userId="e0a4352b-e143-4118-a3d0-574af8cc51ab" providerId="ADAL" clId="{D935250F-D748-D644-8811-4E4D40B0FC21}" dt="2021-07-14T12:57:40.140" v="2552" actId="478"/>
          <ac:spMkLst>
            <pc:docMk/>
            <pc:sldMk cId="3985082192" sldId="994"/>
            <ac:spMk id="3" creationId="{2D86C2AE-376B-D446-A4A6-03247B770636}"/>
          </ac:spMkLst>
        </pc:spChg>
        <pc:spChg chg="add mod">
          <ac:chgData name="Bressinck, Maarten" userId="e0a4352b-e143-4118-a3d0-574af8cc51ab" providerId="ADAL" clId="{D935250F-D748-D644-8811-4E4D40B0FC21}" dt="2021-07-22T07:58:31.233" v="23238" actId="2711"/>
          <ac:spMkLst>
            <pc:docMk/>
            <pc:sldMk cId="3985082192" sldId="994"/>
            <ac:spMk id="4" creationId="{6F468D12-5F15-7244-B572-DADD7B03FE32}"/>
          </ac:spMkLst>
        </pc:spChg>
        <pc:spChg chg="mod">
          <ac:chgData name="Bressinck, Maarten" userId="e0a4352b-e143-4118-a3d0-574af8cc51ab" providerId="ADAL" clId="{D935250F-D748-D644-8811-4E4D40B0FC21}" dt="2021-07-14T12:28:44.380" v="2437" actId="20577"/>
          <ac:spMkLst>
            <pc:docMk/>
            <pc:sldMk cId="3985082192" sldId="994"/>
            <ac:spMk id="5" creationId="{4C631CE7-AD1D-BE4E-9FAC-721D65037F3B}"/>
          </ac:spMkLst>
        </pc:spChg>
      </pc:sldChg>
      <pc:sldChg chg="addSp delSp modSp add mod">
        <pc:chgData name="Bressinck, Maarten" userId="e0a4352b-e143-4118-a3d0-574af8cc51ab" providerId="ADAL" clId="{D935250F-D748-D644-8811-4E4D40B0FC21}" dt="2021-07-15T08:18:30.038" v="2727" actId="478"/>
        <pc:sldMkLst>
          <pc:docMk/>
          <pc:sldMk cId="432345533" sldId="995"/>
        </pc:sldMkLst>
        <pc:spChg chg="mod">
          <ac:chgData name="Bressinck, Maarten" userId="e0a4352b-e143-4118-a3d0-574af8cc51ab" providerId="ADAL" clId="{D935250F-D748-D644-8811-4E4D40B0FC21}" dt="2021-07-15T08:18:15.107" v="2712" actId="20577"/>
          <ac:spMkLst>
            <pc:docMk/>
            <pc:sldMk cId="432345533" sldId="995"/>
            <ac:spMk id="2" creationId="{00000000-0000-0000-0000-000000000000}"/>
          </ac:spMkLst>
        </pc:spChg>
        <pc:spChg chg="del">
          <ac:chgData name="Bressinck, Maarten" userId="e0a4352b-e143-4118-a3d0-574af8cc51ab" providerId="ADAL" clId="{D935250F-D748-D644-8811-4E4D40B0FC21}" dt="2021-07-15T08:18:18.944" v="2714" actId="478"/>
          <ac:spMkLst>
            <pc:docMk/>
            <pc:sldMk cId="432345533" sldId="995"/>
            <ac:spMk id="3" creationId="{00000000-0000-0000-0000-000000000000}"/>
          </ac:spMkLst>
        </pc:spChg>
        <pc:spChg chg="del">
          <ac:chgData name="Bressinck, Maarten" userId="e0a4352b-e143-4118-a3d0-574af8cc51ab" providerId="ADAL" clId="{D935250F-D748-D644-8811-4E4D40B0FC21}" dt="2021-07-15T08:18:23.198" v="2715" actId="478"/>
          <ac:spMkLst>
            <pc:docMk/>
            <pc:sldMk cId="432345533" sldId="995"/>
            <ac:spMk id="6" creationId="{00000000-0000-0000-0000-000000000000}"/>
          </ac:spMkLst>
        </pc:spChg>
        <pc:spChg chg="add mod">
          <ac:chgData name="Bressinck, Maarten" userId="e0a4352b-e143-4118-a3d0-574af8cc51ab" providerId="ADAL" clId="{D935250F-D748-D644-8811-4E4D40B0FC21}" dt="2021-07-15T08:18:26.842" v="2726" actId="20577"/>
          <ac:spMkLst>
            <pc:docMk/>
            <pc:sldMk cId="432345533" sldId="995"/>
            <ac:spMk id="8" creationId="{5E286249-D573-4A4A-B3BD-469E1CC43B1A}"/>
          </ac:spMkLst>
        </pc:spChg>
        <pc:picChg chg="del">
          <ac:chgData name="Bressinck, Maarten" userId="e0a4352b-e143-4118-a3d0-574af8cc51ab" providerId="ADAL" clId="{D935250F-D748-D644-8811-4E4D40B0FC21}" dt="2021-07-15T08:18:16.395" v="2713" actId="478"/>
          <ac:picMkLst>
            <pc:docMk/>
            <pc:sldMk cId="432345533" sldId="995"/>
            <ac:picMk id="4" creationId="{C61E09A3-7E4A-7B4E-BF33-7379B38C6C86}"/>
          </ac:picMkLst>
        </pc:picChg>
        <pc:picChg chg="del">
          <ac:chgData name="Bressinck, Maarten" userId="e0a4352b-e143-4118-a3d0-574af8cc51ab" providerId="ADAL" clId="{D935250F-D748-D644-8811-4E4D40B0FC21}" dt="2021-07-15T08:18:30.038" v="2727" actId="478"/>
          <ac:picMkLst>
            <pc:docMk/>
            <pc:sldMk cId="432345533" sldId="995"/>
            <ac:picMk id="5" creationId="{00000000-0000-0000-0000-000000000000}"/>
          </ac:picMkLst>
        </pc:picChg>
      </pc:sldChg>
      <pc:sldChg chg="modSp add mod ord">
        <pc:chgData name="Bressinck, Maarten" userId="e0a4352b-e143-4118-a3d0-574af8cc51ab" providerId="ADAL" clId="{D935250F-D748-D644-8811-4E4D40B0FC21}" dt="2021-07-15T08:18:44.392" v="2744" actId="20577"/>
        <pc:sldMkLst>
          <pc:docMk/>
          <pc:sldMk cId="3844805396" sldId="996"/>
        </pc:sldMkLst>
        <pc:spChg chg="mod">
          <ac:chgData name="Bressinck, Maarten" userId="e0a4352b-e143-4118-a3d0-574af8cc51ab" providerId="ADAL" clId="{D935250F-D748-D644-8811-4E4D40B0FC21}" dt="2021-07-15T08:18:44.392" v="2744" actId="20577"/>
          <ac:spMkLst>
            <pc:docMk/>
            <pc:sldMk cId="3844805396" sldId="996"/>
            <ac:spMk id="2" creationId="{00000000-0000-0000-0000-000000000000}"/>
          </ac:spMkLst>
        </pc:spChg>
      </pc:sldChg>
      <pc:sldChg chg="add del ord">
        <pc:chgData name="Bressinck, Maarten" userId="e0a4352b-e143-4118-a3d0-574af8cc51ab" providerId="ADAL" clId="{D935250F-D748-D644-8811-4E4D40B0FC21}" dt="2021-07-15T08:19:27.314" v="2748" actId="2696"/>
        <pc:sldMkLst>
          <pc:docMk/>
          <pc:sldMk cId="2776574546" sldId="997"/>
        </pc:sldMkLst>
      </pc:sldChg>
      <pc:sldChg chg="addSp delSp modSp add mod">
        <pc:chgData name="Bressinck, Maarten" userId="e0a4352b-e143-4118-a3d0-574af8cc51ab" providerId="ADAL" clId="{D935250F-D748-D644-8811-4E4D40B0FC21}" dt="2021-07-15T09:10:30.164" v="3538" actId="14100"/>
        <pc:sldMkLst>
          <pc:docMk/>
          <pc:sldMk cId="1811568581" sldId="3281"/>
        </pc:sldMkLst>
        <pc:spChg chg="mod">
          <ac:chgData name="Bressinck, Maarten" userId="e0a4352b-e143-4118-a3d0-574af8cc51ab" providerId="ADAL" clId="{D935250F-D748-D644-8811-4E4D40B0FC21}" dt="2021-07-15T09:10:30.164" v="3538" actId="14100"/>
          <ac:spMkLst>
            <pc:docMk/>
            <pc:sldMk cId="1811568581" sldId="3281"/>
            <ac:spMk id="7" creationId="{3F682E2E-C1D2-3847-A6A0-A68DFD9C5B3F}"/>
          </ac:spMkLst>
        </pc:spChg>
        <pc:spChg chg="mod">
          <ac:chgData name="Bressinck, Maarten" userId="e0a4352b-e143-4118-a3d0-574af8cc51ab" providerId="ADAL" clId="{D935250F-D748-D644-8811-4E4D40B0FC21}" dt="2021-07-15T09:09:27.870" v="3527" actId="20577"/>
          <ac:spMkLst>
            <pc:docMk/>
            <pc:sldMk cId="1811568581" sldId="3281"/>
            <ac:spMk id="8" creationId="{17BF4932-84B6-B548-A800-55065CF3C6AC}"/>
          </ac:spMkLst>
        </pc:spChg>
        <pc:spChg chg="mod">
          <ac:chgData name="Bressinck, Maarten" userId="e0a4352b-e143-4118-a3d0-574af8cc51ab" providerId="ADAL" clId="{D935250F-D748-D644-8811-4E4D40B0FC21}" dt="2021-07-15T09:09:30.042" v="3530" actId="20577"/>
          <ac:spMkLst>
            <pc:docMk/>
            <pc:sldMk cId="1811568581" sldId="3281"/>
            <ac:spMk id="9" creationId="{6CA65FDF-A31C-5E48-A7B2-8111F52B4F17}"/>
          </ac:spMkLst>
        </pc:spChg>
        <pc:picChg chg="del">
          <ac:chgData name="Bressinck, Maarten" userId="e0a4352b-e143-4118-a3d0-574af8cc51ab" providerId="ADAL" clId="{D935250F-D748-D644-8811-4E4D40B0FC21}" dt="2021-07-15T09:10:03.487" v="3533" actId="478"/>
          <ac:picMkLst>
            <pc:docMk/>
            <pc:sldMk cId="1811568581" sldId="3281"/>
            <ac:picMk id="2" creationId="{CB3B787A-D30F-6F4E-8B15-25F80263DB73}"/>
          </ac:picMkLst>
        </pc:picChg>
        <pc:picChg chg="del">
          <ac:chgData name="Bressinck, Maarten" userId="e0a4352b-e143-4118-a3d0-574af8cc51ab" providerId="ADAL" clId="{D935250F-D748-D644-8811-4E4D40B0FC21}" dt="2021-07-15T09:10:02.655" v="3532" actId="478"/>
          <ac:picMkLst>
            <pc:docMk/>
            <pc:sldMk cId="1811568581" sldId="3281"/>
            <ac:picMk id="3" creationId="{00000000-0000-0000-0000-000000000000}"/>
          </ac:picMkLst>
        </pc:picChg>
        <pc:picChg chg="add mod">
          <ac:chgData name="Bressinck, Maarten" userId="e0a4352b-e143-4118-a3d0-574af8cc51ab" providerId="ADAL" clId="{D935250F-D748-D644-8811-4E4D40B0FC21}" dt="2021-07-15T09:10:18.376" v="3536" actId="167"/>
          <ac:picMkLst>
            <pc:docMk/>
            <pc:sldMk cId="1811568581" sldId="3281"/>
            <ac:picMk id="8194" creationId="{93E6E9B2-428E-5D45-B4B8-466DC95AE7AF}"/>
          </ac:picMkLst>
        </pc:picChg>
      </pc:sldChg>
      <pc:sldChg chg="addSp delSp modSp add mod ord delAnim modAnim">
        <pc:chgData name="Bressinck, Maarten" userId="e0a4352b-e143-4118-a3d0-574af8cc51ab" providerId="ADAL" clId="{D935250F-D748-D644-8811-4E4D40B0FC21}" dt="2021-07-29T13:37:28.672" v="38200" actId="20577"/>
        <pc:sldMkLst>
          <pc:docMk/>
          <pc:sldMk cId="2542647344" sldId="3358"/>
        </pc:sldMkLst>
        <pc:spChg chg="add del mod">
          <ac:chgData name="Bressinck, Maarten" userId="e0a4352b-e143-4118-a3d0-574af8cc51ab" providerId="ADAL" clId="{D935250F-D748-D644-8811-4E4D40B0FC21}" dt="2021-07-26T14:14:09.636" v="30723" actId="478"/>
          <ac:spMkLst>
            <pc:docMk/>
            <pc:sldMk cId="2542647344" sldId="3358"/>
            <ac:spMk id="2" creationId="{12AF6464-6139-6143-87D9-C6154A7AF9BE}"/>
          </ac:spMkLst>
        </pc:spChg>
        <pc:spChg chg="del">
          <ac:chgData name="Bressinck, Maarten" userId="e0a4352b-e143-4118-a3d0-574af8cc51ab" providerId="ADAL" clId="{D935250F-D748-D644-8811-4E4D40B0FC21}" dt="2021-07-15T08:20:41.686" v="2805" actId="478"/>
          <ac:spMkLst>
            <pc:docMk/>
            <pc:sldMk cId="2542647344" sldId="3358"/>
            <ac:spMk id="11" creationId="{5D3B73DF-53E6-4D40-8967-8586F3734B46}"/>
          </ac:spMkLst>
        </pc:spChg>
        <pc:spChg chg="mod">
          <ac:chgData name="Bressinck, Maarten" userId="e0a4352b-e143-4118-a3d0-574af8cc51ab" providerId="ADAL" clId="{D935250F-D748-D644-8811-4E4D40B0FC21}" dt="2021-07-29T13:37:28.672" v="38200" actId="20577"/>
          <ac:spMkLst>
            <pc:docMk/>
            <pc:sldMk cId="2542647344" sldId="3358"/>
            <ac:spMk id="12" creationId="{5DABDED0-D979-E04F-98DE-D2F2AFB88C82}"/>
          </ac:spMkLst>
        </pc:spChg>
        <pc:spChg chg="del">
          <ac:chgData name="Bressinck, Maarten" userId="e0a4352b-e143-4118-a3d0-574af8cc51ab" providerId="ADAL" clId="{D935250F-D748-D644-8811-4E4D40B0FC21}" dt="2021-07-15T08:20:48.092" v="2806" actId="478"/>
          <ac:spMkLst>
            <pc:docMk/>
            <pc:sldMk cId="2542647344" sldId="3358"/>
            <ac:spMk id="13" creationId="{1A3DCB88-7A3F-CD4E-A19C-83C884995D81}"/>
          </ac:spMkLst>
        </pc:spChg>
        <pc:spChg chg="del">
          <ac:chgData name="Bressinck, Maarten" userId="e0a4352b-e143-4118-a3d0-574af8cc51ab" providerId="ADAL" clId="{D935250F-D748-D644-8811-4E4D40B0FC21}" dt="2021-07-15T08:20:41.686" v="2805" actId="478"/>
          <ac:spMkLst>
            <pc:docMk/>
            <pc:sldMk cId="2542647344" sldId="3358"/>
            <ac:spMk id="14" creationId="{5B48DA0C-E83F-1042-8B74-2F0FF5A010D0}"/>
          </ac:spMkLst>
        </pc:spChg>
        <pc:spChg chg="del">
          <ac:chgData name="Bressinck, Maarten" userId="e0a4352b-e143-4118-a3d0-574af8cc51ab" providerId="ADAL" clId="{D935250F-D748-D644-8811-4E4D40B0FC21}" dt="2021-07-15T08:20:41.686" v="2805" actId="478"/>
          <ac:spMkLst>
            <pc:docMk/>
            <pc:sldMk cId="2542647344" sldId="3358"/>
            <ac:spMk id="15" creationId="{23AB6684-D4DE-3940-AED3-8CD7AA53C602}"/>
          </ac:spMkLst>
        </pc:spChg>
        <pc:spChg chg="del">
          <ac:chgData name="Bressinck, Maarten" userId="e0a4352b-e143-4118-a3d0-574af8cc51ab" providerId="ADAL" clId="{D935250F-D748-D644-8811-4E4D40B0FC21}" dt="2021-07-15T08:20:41.686" v="2805" actId="478"/>
          <ac:spMkLst>
            <pc:docMk/>
            <pc:sldMk cId="2542647344" sldId="3358"/>
            <ac:spMk id="16" creationId="{E9B216B6-8994-C341-A165-6CF328152F24}"/>
          </ac:spMkLst>
        </pc:spChg>
        <pc:spChg chg="del">
          <ac:chgData name="Bressinck, Maarten" userId="e0a4352b-e143-4118-a3d0-574af8cc51ab" providerId="ADAL" clId="{D935250F-D748-D644-8811-4E4D40B0FC21}" dt="2021-07-15T08:20:41.686" v="2805" actId="478"/>
          <ac:spMkLst>
            <pc:docMk/>
            <pc:sldMk cId="2542647344" sldId="3358"/>
            <ac:spMk id="17" creationId="{D511B104-F6A6-1549-8339-D3437AF6EE10}"/>
          </ac:spMkLst>
        </pc:spChg>
        <pc:spChg chg="del">
          <ac:chgData name="Bressinck, Maarten" userId="e0a4352b-e143-4118-a3d0-574af8cc51ab" providerId="ADAL" clId="{D935250F-D748-D644-8811-4E4D40B0FC21}" dt="2021-07-15T08:20:41.686" v="2805" actId="478"/>
          <ac:spMkLst>
            <pc:docMk/>
            <pc:sldMk cId="2542647344" sldId="3358"/>
            <ac:spMk id="18" creationId="{994D2E49-C194-344A-94E6-BEB0238298BA}"/>
          </ac:spMkLst>
        </pc:spChg>
        <pc:spChg chg="mod">
          <ac:chgData name="Bressinck, Maarten" userId="e0a4352b-e143-4118-a3d0-574af8cc51ab" providerId="ADAL" clId="{D935250F-D748-D644-8811-4E4D40B0FC21}" dt="2021-07-29T13:28:41.132" v="37698" actId="20577"/>
          <ac:spMkLst>
            <pc:docMk/>
            <pc:sldMk cId="2542647344" sldId="3358"/>
            <ac:spMk id="405" creationId="{00000000-0000-0000-0000-000000000000}"/>
          </ac:spMkLst>
        </pc:spChg>
        <pc:picChg chg="add mod">
          <ac:chgData name="Bressinck, Maarten" userId="e0a4352b-e143-4118-a3d0-574af8cc51ab" providerId="ADAL" clId="{D935250F-D748-D644-8811-4E4D40B0FC21}" dt="2021-07-26T14:14:20.545" v="30725" actId="1076"/>
          <ac:picMkLst>
            <pc:docMk/>
            <pc:sldMk cId="2542647344" sldId="3358"/>
            <ac:picMk id="4" creationId="{2324DF8E-9348-E448-9127-C52E2489DF13}"/>
          </ac:picMkLst>
        </pc:picChg>
        <pc:picChg chg="del">
          <ac:chgData name="Bressinck, Maarten" userId="e0a4352b-e143-4118-a3d0-574af8cc51ab" providerId="ADAL" clId="{D935250F-D748-D644-8811-4E4D40B0FC21}" dt="2021-07-15T08:20:49.461" v="2807" actId="478"/>
          <ac:picMkLst>
            <pc:docMk/>
            <pc:sldMk cId="2542647344" sldId="3358"/>
            <ac:picMk id="8" creationId="{A60CD403-7F42-1E4B-8081-FCDB11857A08}"/>
          </ac:picMkLst>
        </pc:picChg>
      </pc:sldChg>
      <pc:sldChg chg="addSp delSp modSp add mod modAnim">
        <pc:chgData name="Bressinck, Maarten" userId="e0a4352b-e143-4118-a3d0-574af8cc51ab" providerId="ADAL" clId="{D935250F-D748-D644-8811-4E4D40B0FC21}" dt="2021-07-22T11:38:25.715" v="23674" actId="20577"/>
        <pc:sldMkLst>
          <pc:docMk/>
          <pc:sldMk cId="69308257" sldId="3359"/>
        </pc:sldMkLst>
        <pc:spChg chg="mod">
          <ac:chgData name="Bressinck, Maarten" userId="e0a4352b-e143-4118-a3d0-574af8cc51ab" providerId="ADAL" clId="{D935250F-D748-D644-8811-4E4D40B0FC21}" dt="2021-07-22T11:38:25.715" v="23674" actId="20577"/>
          <ac:spMkLst>
            <pc:docMk/>
            <pc:sldMk cId="69308257" sldId="3359"/>
            <ac:spMk id="2" creationId="{00000000-0000-0000-0000-000000000000}"/>
          </ac:spMkLst>
        </pc:spChg>
        <pc:spChg chg="add del mod">
          <ac:chgData name="Bressinck, Maarten" userId="e0a4352b-e143-4118-a3d0-574af8cc51ab" providerId="ADAL" clId="{D935250F-D748-D644-8811-4E4D40B0FC21}" dt="2021-07-16T12:36:28.417" v="14553" actId="478"/>
          <ac:spMkLst>
            <pc:docMk/>
            <pc:sldMk cId="69308257" sldId="3359"/>
            <ac:spMk id="2" creationId="{83E4BF6E-73E7-4C40-BFF0-A35872C66F60}"/>
          </ac:spMkLst>
        </pc:spChg>
        <pc:spChg chg="add mod">
          <ac:chgData name="Bressinck, Maarten" userId="e0a4352b-e143-4118-a3d0-574af8cc51ab" providerId="ADAL" clId="{D935250F-D748-D644-8811-4E4D40B0FC21}" dt="2021-07-22T11:38:15.434" v="23671" actId="1076"/>
          <ac:spMkLst>
            <pc:docMk/>
            <pc:sldMk cId="69308257" sldId="3359"/>
            <ac:spMk id="3" creationId="{A9F41269-B555-9944-BDDC-5BBFB79112FE}"/>
          </ac:spMkLst>
        </pc:spChg>
        <pc:spChg chg="add mod">
          <ac:chgData name="Bressinck, Maarten" userId="e0a4352b-e143-4118-a3d0-574af8cc51ab" providerId="ADAL" clId="{D935250F-D748-D644-8811-4E4D40B0FC21}" dt="2021-07-22T11:38:04.577" v="23669" actId="1076"/>
          <ac:spMkLst>
            <pc:docMk/>
            <pc:sldMk cId="69308257" sldId="3359"/>
            <ac:spMk id="4" creationId="{4A931358-ED4B-A549-8EF2-1EEC866F02E6}"/>
          </ac:spMkLst>
        </pc:spChg>
        <pc:spChg chg="add mod">
          <ac:chgData name="Bressinck, Maarten" userId="e0a4352b-e143-4118-a3d0-574af8cc51ab" providerId="ADAL" clId="{D935250F-D748-D644-8811-4E4D40B0FC21}" dt="2021-07-22T11:38:04.577" v="23669" actId="1076"/>
          <ac:spMkLst>
            <pc:docMk/>
            <pc:sldMk cId="69308257" sldId="3359"/>
            <ac:spMk id="7" creationId="{BAFE9023-AF8F-3844-9C59-3210DE3FCD23}"/>
          </ac:spMkLst>
        </pc:spChg>
        <pc:spChg chg="mod">
          <ac:chgData name="Bressinck, Maarten" userId="e0a4352b-e143-4118-a3d0-574af8cc51ab" providerId="ADAL" clId="{D935250F-D748-D644-8811-4E4D40B0FC21}" dt="2021-07-22T11:35:35.387" v="23603" actId="20577"/>
          <ac:spMkLst>
            <pc:docMk/>
            <pc:sldMk cId="69308257" sldId="3359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8:25:58.062" v="3033" actId="20577"/>
          <ac:spMkLst>
            <pc:docMk/>
            <pc:sldMk cId="69308257" sldId="3359"/>
            <ac:spMk id="405" creationId="{00000000-0000-0000-0000-000000000000}"/>
          </ac:spMkLst>
        </pc:spChg>
        <pc:graphicFrameChg chg="add del mod">
          <ac:chgData name="Bressinck, Maarten" userId="e0a4352b-e143-4118-a3d0-574af8cc51ab" providerId="ADAL" clId="{D935250F-D748-D644-8811-4E4D40B0FC21}" dt="2021-07-15T08:26:30.071" v="3097" actId="478"/>
          <ac:graphicFrameMkLst>
            <pc:docMk/>
            <pc:sldMk cId="69308257" sldId="3359"/>
            <ac:graphicFrameMk id="2" creationId="{96DE325A-7C96-9E41-8375-C1FA89A2EE49}"/>
          </ac:graphicFrameMkLst>
        </pc:graphicFrameChg>
      </pc:sldChg>
      <pc:sldChg chg="addSp delSp modSp add mod ord">
        <pc:chgData name="Bressinck, Maarten" userId="e0a4352b-e143-4118-a3d0-574af8cc51ab" providerId="ADAL" clId="{D935250F-D748-D644-8811-4E4D40B0FC21}" dt="2021-07-27T12:14:06.272" v="31352" actId="20577"/>
        <pc:sldMkLst>
          <pc:docMk/>
          <pc:sldMk cId="3587702302" sldId="3360"/>
        </pc:sldMkLst>
        <pc:spChg chg="add del mod">
          <ac:chgData name="Bressinck, Maarten" userId="e0a4352b-e143-4118-a3d0-574af8cc51ab" providerId="ADAL" clId="{D935250F-D748-D644-8811-4E4D40B0FC21}" dt="2021-07-26T14:21:21.354" v="30893"/>
          <ac:spMkLst>
            <pc:docMk/>
            <pc:sldMk cId="3587702302" sldId="3360"/>
            <ac:spMk id="2" creationId="{20472D59-30A7-EE48-8AD4-82604EAD4B6B}"/>
          </ac:spMkLst>
        </pc:spChg>
        <pc:spChg chg="mod">
          <ac:chgData name="Bressinck, Maarten" userId="e0a4352b-e143-4118-a3d0-574af8cc51ab" providerId="ADAL" clId="{D935250F-D748-D644-8811-4E4D40B0FC21}" dt="2021-07-27T07:23:21.385" v="30894" actId="255"/>
          <ac:spMkLst>
            <pc:docMk/>
            <pc:sldMk cId="3587702302" sldId="3360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27T12:14:06.272" v="31352" actId="20577"/>
          <ac:spMkLst>
            <pc:docMk/>
            <pc:sldMk cId="3587702302" sldId="3360"/>
            <ac:spMk id="405" creationId="{00000000-0000-0000-0000-000000000000}"/>
          </ac:spMkLst>
        </pc:spChg>
        <pc:graphicFrameChg chg="add del mod">
          <ac:chgData name="Bressinck, Maarten" userId="e0a4352b-e143-4118-a3d0-574af8cc51ab" providerId="ADAL" clId="{D935250F-D748-D644-8811-4E4D40B0FC21}" dt="2021-07-15T08:27:05.774" v="3122"/>
          <ac:graphicFrameMkLst>
            <pc:docMk/>
            <pc:sldMk cId="3587702302" sldId="3360"/>
            <ac:graphicFrameMk id="2" creationId="{958FA764-48AD-FD49-9D7F-3195F4587C92}"/>
          </ac:graphicFrameMkLst>
        </pc:graphicFrameChg>
      </pc:sldChg>
      <pc:sldChg chg="addSp delSp modSp add mod modAnim">
        <pc:chgData name="Bressinck, Maarten" userId="e0a4352b-e143-4118-a3d0-574af8cc51ab" providerId="ADAL" clId="{D935250F-D748-D644-8811-4E4D40B0FC21}" dt="2021-07-22T11:40:56.149" v="23772" actId="20577"/>
        <pc:sldMkLst>
          <pc:docMk/>
          <pc:sldMk cId="300126587" sldId="3361"/>
        </pc:sldMkLst>
        <pc:spChg chg="add mod">
          <ac:chgData name="Bressinck, Maarten" userId="e0a4352b-e143-4118-a3d0-574af8cc51ab" providerId="ADAL" clId="{D935250F-D748-D644-8811-4E4D40B0FC21}" dt="2021-07-16T13:40:16.473" v="14718" actId="1076"/>
          <ac:spMkLst>
            <pc:docMk/>
            <pc:sldMk cId="300126587" sldId="3361"/>
            <ac:spMk id="6" creationId="{0F02821A-7880-BA4A-B2FB-615B67108A51}"/>
          </ac:spMkLst>
        </pc:spChg>
        <pc:spChg chg="add mod">
          <ac:chgData name="Bressinck, Maarten" userId="e0a4352b-e143-4118-a3d0-574af8cc51ab" providerId="ADAL" clId="{D935250F-D748-D644-8811-4E4D40B0FC21}" dt="2021-07-19T13:05:17.659" v="17097" actId="122"/>
          <ac:spMkLst>
            <pc:docMk/>
            <pc:sldMk cId="300126587" sldId="3361"/>
            <ac:spMk id="7" creationId="{06D545F4-FFED-7F48-A85B-101F9E1607DF}"/>
          </ac:spMkLst>
        </pc:spChg>
        <pc:spChg chg="mod">
          <ac:chgData name="Bressinck, Maarten" userId="e0a4352b-e143-4118-a3d0-574af8cc51ab" providerId="ADAL" clId="{D935250F-D748-D644-8811-4E4D40B0FC21}" dt="2021-07-20T09:32:04.343" v="17798" actId="255"/>
          <ac:spMkLst>
            <pc:docMk/>
            <pc:sldMk cId="300126587" sldId="3361"/>
            <ac:spMk id="12" creationId="{5DABDED0-D979-E04F-98DE-D2F2AFB88C82}"/>
          </ac:spMkLst>
        </pc:spChg>
        <pc:spChg chg="add del mod">
          <ac:chgData name="Bressinck, Maarten" userId="e0a4352b-e143-4118-a3d0-574af8cc51ab" providerId="ADAL" clId="{D935250F-D748-D644-8811-4E4D40B0FC21}" dt="2021-07-16T13:43:11.887" v="14746" actId="478"/>
          <ac:spMkLst>
            <pc:docMk/>
            <pc:sldMk cId="300126587" sldId="3361"/>
            <ac:spMk id="13" creationId="{33A23A3B-6859-F941-AE00-19B3AC7783A4}"/>
          </ac:spMkLst>
        </pc:spChg>
        <pc:spChg chg="add mod">
          <ac:chgData name="Bressinck, Maarten" userId="e0a4352b-e143-4118-a3d0-574af8cc51ab" providerId="ADAL" clId="{D935250F-D748-D644-8811-4E4D40B0FC21}" dt="2021-07-20T09:33:53.789" v="17809" actId="255"/>
          <ac:spMkLst>
            <pc:docMk/>
            <pc:sldMk cId="300126587" sldId="3361"/>
            <ac:spMk id="14" creationId="{B6770E4A-7649-9A47-961F-C14E00348A6F}"/>
          </ac:spMkLst>
        </pc:spChg>
        <pc:spChg chg="add mod">
          <ac:chgData name="Bressinck, Maarten" userId="e0a4352b-e143-4118-a3d0-574af8cc51ab" providerId="ADAL" clId="{D935250F-D748-D644-8811-4E4D40B0FC21}" dt="2021-07-22T11:40:56.149" v="23772" actId="20577"/>
          <ac:spMkLst>
            <pc:docMk/>
            <pc:sldMk cId="300126587" sldId="3361"/>
            <ac:spMk id="16" creationId="{4B603223-B56B-C54D-BCD5-B2DA9C726736}"/>
          </ac:spMkLst>
        </pc:spChg>
        <pc:spChg chg="add mod">
          <ac:chgData name="Bressinck, Maarten" userId="e0a4352b-e143-4118-a3d0-574af8cc51ab" providerId="ADAL" clId="{D935250F-D748-D644-8811-4E4D40B0FC21}" dt="2021-07-19T12:41:04.606" v="17048" actId="1076"/>
          <ac:spMkLst>
            <pc:docMk/>
            <pc:sldMk cId="300126587" sldId="3361"/>
            <ac:spMk id="19" creationId="{7D89B69C-ECA7-5F4C-87A8-7BAA68A10CAB}"/>
          </ac:spMkLst>
        </pc:spChg>
        <pc:spChg chg="mod">
          <ac:chgData name="Bressinck, Maarten" userId="e0a4352b-e143-4118-a3d0-574af8cc51ab" providerId="ADAL" clId="{D935250F-D748-D644-8811-4E4D40B0FC21}" dt="2021-07-15T08:27:30.097" v="3200" actId="20577"/>
          <ac:spMkLst>
            <pc:docMk/>
            <pc:sldMk cId="300126587" sldId="3361"/>
            <ac:spMk id="405" creationId="{00000000-0000-0000-0000-000000000000}"/>
          </ac:spMkLst>
        </pc:spChg>
        <pc:graphicFrameChg chg="add del mod">
          <ac:chgData name="Bressinck, Maarten" userId="e0a4352b-e143-4118-a3d0-574af8cc51ab" providerId="ADAL" clId="{D935250F-D748-D644-8811-4E4D40B0FC21}" dt="2021-07-15T08:27:41.140" v="3202"/>
          <ac:graphicFrameMkLst>
            <pc:docMk/>
            <pc:sldMk cId="300126587" sldId="3361"/>
            <ac:graphicFrameMk id="2" creationId="{8AE40D16-3C13-CD47-B3D2-D9A4505E7907}"/>
          </ac:graphicFrameMkLst>
        </pc:graphicFrameChg>
        <pc:picChg chg="add mod">
          <ac:chgData name="Bressinck, Maarten" userId="e0a4352b-e143-4118-a3d0-574af8cc51ab" providerId="ADAL" clId="{D935250F-D748-D644-8811-4E4D40B0FC21}" dt="2021-07-20T09:33:42.977" v="17807" actId="1076"/>
          <ac:picMkLst>
            <pc:docMk/>
            <pc:sldMk cId="300126587" sldId="3361"/>
            <ac:picMk id="3" creationId="{F64B9243-58F9-DC41-BFBE-94133E0DDE59}"/>
          </ac:picMkLst>
        </pc:picChg>
        <pc:picChg chg="add mod">
          <ac:chgData name="Bressinck, Maarten" userId="e0a4352b-e143-4118-a3d0-574af8cc51ab" providerId="ADAL" clId="{D935250F-D748-D644-8811-4E4D40B0FC21}" dt="2021-07-19T12:40:41.007" v="17042" actId="1076"/>
          <ac:picMkLst>
            <pc:docMk/>
            <pc:sldMk cId="300126587" sldId="3361"/>
            <ac:picMk id="4" creationId="{A7B6B193-AA87-2D45-9193-F14CA1A58AD7}"/>
          </ac:picMkLst>
        </pc:picChg>
        <pc:picChg chg="add del mod">
          <ac:chgData name="Bressinck, Maarten" userId="e0a4352b-e143-4118-a3d0-574af8cc51ab" providerId="ADAL" clId="{D935250F-D748-D644-8811-4E4D40B0FC21}" dt="2021-07-16T13:41:30.938" v="14733" actId="478"/>
          <ac:picMkLst>
            <pc:docMk/>
            <pc:sldMk cId="300126587" sldId="3361"/>
            <ac:picMk id="9" creationId="{7C669A47-A226-4640-BC0F-3836269BAFB8}"/>
          </ac:picMkLst>
        </pc:picChg>
        <pc:picChg chg="add del mod">
          <ac:chgData name="Bressinck, Maarten" userId="e0a4352b-e143-4118-a3d0-574af8cc51ab" providerId="ADAL" clId="{D935250F-D748-D644-8811-4E4D40B0FC21}" dt="2021-07-16T13:41:55.670" v="14739" actId="478"/>
          <ac:picMkLst>
            <pc:docMk/>
            <pc:sldMk cId="300126587" sldId="3361"/>
            <ac:picMk id="11" creationId="{3CA0F9E9-F87B-2C4F-A6E1-2551D965D532}"/>
          </ac:picMkLst>
        </pc:picChg>
        <pc:picChg chg="add del mod">
          <ac:chgData name="Bressinck, Maarten" userId="e0a4352b-e143-4118-a3d0-574af8cc51ab" providerId="ADAL" clId="{D935250F-D748-D644-8811-4E4D40B0FC21}" dt="2021-07-19T12:28:39.562" v="16556" actId="478"/>
          <ac:picMkLst>
            <pc:docMk/>
            <pc:sldMk cId="300126587" sldId="3361"/>
            <ac:picMk id="15" creationId="{755E1FD6-B0E4-2241-8566-AC0028213939}"/>
          </ac:picMkLst>
        </pc:picChg>
        <pc:picChg chg="add del">
          <ac:chgData name="Bressinck, Maarten" userId="e0a4352b-e143-4118-a3d0-574af8cc51ab" providerId="ADAL" clId="{D935250F-D748-D644-8811-4E4D40B0FC21}" dt="2021-07-16T13:42:36.864" v="14741" actId="478"/>
          <ac:picMkLst>
            <pc:docMk/>
            <pc:sldMk cId="300126587" sldId="3361"/>
            <ac:picMk id="1026" creationId="{693D4187-0446-9141-A224-B0F4F5ABE427}"/>
          </ac:picMkLst>
        </pc:picChg>
        <pc:picChg chg="add del">
          <ac:chgData name="Bressinck, Maarten" userId="e0a4352b-e143-4118-a3d0-574af8cc51ab" providerId="ADAL" clId="{D935250F-D748-D644-8811-4E4D40B0FC21}" dt="2021-07-16T13:42:57.137" v="14743" actId="478"/>
          <ac:picMkLst>
            <pc:docMk/>
            <pc:sldMk cId="300126587" sldId="3361"/>
            <ac:picMk id="1028" creationId="{876F9958-195B-D046-8D09-002468E3FE82}"/>
          </ac:picMkLst>
        </pc:picChg>
        <pc:picChg chg="add mod">
          <ac:chgData name="Bressinck, Maarten" userId="e0a4352b-e143-4118-a3d0-574af8cc51ab" providerId="ADAL" clId="{D935250F-D748-D644-8811-4E4D40B0FC21}" dt="2021-07-20T09:33:32.158" v="17803" actId="1076"/>
          <ac:picMkLst>
            <pc:docMk/>
            <pc:sldMk cId="300126587" sldId="3361"/>
            <ac:picMk id="1030" creationId="{44909B8F-BCDD-CA4E-93D0-A50D76DBF14B}"/>
          </ac:picMkLst>
        </pc:picChg>
        <pc:picChg chg="add mod">
          <ac:chgData name="Bressinck, Maarten" userId="e0a4352b-e143-4118-a3d0-574af8cc51ab" providerId="ADAL" clId="{D935250F-D748-D644-8811-4E4D40B0FC21}" dt="2021-07-16T13:44:00.664" v="14759" actId="1035"/>
          <ac:picMkLst>
            <pc:docMk/>
            <pc:sldMk cId="300126587" sldId="3361"/>
            <ac:picMk id="1032" creationId="{33ECC797-D23B-7249-9B62-98FB7AACC6F1}"/>
          </ac:picMkLst>
        </pc:picChg>
        <pc:cxnChg chg="add mod">
          <ac:chgData name="Bressinck, Maarten" userId="e0a4352b-e143-4118-a3d0-574af8cc51ab" providerId="ADAL" clId="{D935250F-D748-D644-8811-4E4D40B0FC21}" dt="2021-07-16T13:41:09.670" v="14730" actId="1038"/>
          <ac:cxnSpMkLst>
            <pc:docMk/>
            <pc:sldMk cId="300126587" sldId="3361"/>
            <ac:cxnSpMk id="5" creationId="{1B3475BC-E865-9F42-BC60-C7E415F51B21}"/>
          </ac:cxnSpMkLst>
        </pc:cxnChg>
        <pc:cxnChg chg="add mod">
          <ac:chgData name="Bressinck, Maarten" userId="e0a4352b-e143-4118-a3d0-574af8cc51ab" providerId="ADAL" clId="{D935250F-D748-D644-8811-4E4D40B0FC21}" dt="2021-07-19T12:28:50.751" v="16558" actId="1076"/>
          <ac:cxnSpMkLst>
            <pc:docMk/>
            <pc:sldMk cId="300126587" sldId="3361"/>
            <ac:cxnSpMk id="11" creationId="{9F57B09E-5881-9B49-A37C-99061E8D404C}"/>
          </ac:cxnSpMkLst>
        </pc:cxnChg>
      </pc:sldChg>
      <pc:sldChg chg="addSp delSp modSp add mod">
        <pc:chgData name="Bressinck, Maarten" userId="e0a4352b-e143-4118-a3d0-574af8cc51ab" providerId="ADAL" clId="{D935250F-D748-D644-8811-4E4D40B0FC21}" dt="2021-07-20T12:50:42.841" v="22244" actId="115"/>
        <pc:sldMkLst>
          <pc:docMk/>
          <pc:sldMk cId="1161443027" sldId="3362"/>
        </pc:sldMkLst>
        <pc:spChg chg="add del">
          <ac:chgData name="Bressinck, Maarten" userId="e0a4352b-e143-4118-a3d0-574af8cc51ab" providerId="ADAL" clId="{D935250F-D748-D644-8811-4E4D40B0FC21}" dt="2021-07-15T08:54:37.791" v="3491"/>
          <ac:spMkLst>
            <pc:docMk/>
            <pc:sldMk cId="1161443027" sldId="3362"/>
            <ac:spMk id="3" creationId="{3AF24796-8E7B-3646-82EF-46257F2F3631}"/>
          </ac:spMkLst>
        </pc:spChg>
        <pc:spChg chg="mod">
          <ac:chgData name="Bressinck, Maarten" userId="e0a4352b-e143-4118-a3d0-574af8cc51ab" providerId="ADAL" clId="{D935250F-D748-D644-8811-4E4D40B0FC21}" dt="2021-07-20T12:50:42.841" v="22244" actId="115"/>
          <ac:spMkLst>
            <pc:docMk/>
            <pc:sldMk cId="1161443027" sldId="3362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8:28:18.261" v="3363" actId="20577"/>
          <ac:spMkLst>
            <pc:docMk/>
            <pc:sldMk cId="1161443027" sldId="3362"/>
            <ac:spMk id="405" creationId="{00000000-0000-0000-0000-000000000000}"/>
          </ac:spMkLst>
        </pc:spChg>
        <pc:graphicFrameChg chg="add del mod">
          <ac:chgData name="Bressinck, Maarten" userId="e0a4352b-e143-4118-a3d0-574af8cc51ab" providerId="ADAL" clId="{D935250F-D748-D644-8811-4E4D40B0FC21}" dt="2021-07-15T08:28:45.429" v="3472" actId="478"/>
          <ac:graphicFrameMkLst>
            <pc:docMk/>
            <pc:sldMk cId="1161443027" sldId="3362"/>
            <ac:graphicFrameMk id="2" creationId="{ADB5A4A7-BDA4-9842-B804-29DCD617F136}"/>
          </ac:graphicFrameMkLst>
        </pc:graphicFrameChg>
        <pc:picChg chg="add mod">
          <ac:chgData name="Bressinck, Maarten" userId="e0a4352b-e143-4118-a3d0-574af8cc51ab" providerId="ADAL" clId="{D935250F-D748-D644-8811-4E4D40B0FC21}" dt="2021-07-15T08:57:12.696" v="3514" actId="14100"/>
          <ac:picMkLst>
            <pc:docMk/>
            <pc:sldMk cId="1161443027" sldId="3362"/>
            <ac:picMk id="5" creationId="{F755ABCC-45AB-304D-8884-2E8C183A8266}"/>
          </ac:picMkLst>
        </pc:picChg>
        <pc:picChg chg="add mod">
          <ac:chgData name="Bressinck, Maarten" userId="e0a4352b-e143-4118-a3d0-574af8cc51ab" providerId="ADAL" clId="{D935250F-D748-D644-8811-4E4D40B0FC21}" dt="2021-07-15T08:57:12.696" v="3514" actId="14100"/>
          <ac:picMkLst>
            <pc:docMk/>
            <pc:sldMk cId="1161443027" sldId="3362"/>
            <ac:picMk id="7" creationId="{6B0F1400-3596-AE45-AAF3-771B6E892D54}"/>
          </ac:picMkLst>
        </pc:picChg>
      </pc:sldChg>
      <pc:sldChg chg="addSp delSp modSp add mod ord">
        <pc:chgData name="Bressinck, Maarten" userId="e0a4352b-e143-4118-a3d0-574af8cc51ab" providerId="ADAL" clId="{D935250F-D748-D644-8811-4E4D40B0FC21}" dt="2021-07-15T09:13:24.452" v="3568" actId="20577"/>
        <pc:sldMkLst>
          <pc:docMk/>
          <pc:sldMk cId="1548075395" sldId="3363"/>
        </pc:sldMkLst>
        <pc:spChg chg="mod">
          <ac:chgData name="Bressinck, Maarten" userId="e0a4352b-e143-4118-a3d0-574af8cc51ab" providerId="ADAL" clId="{D935250F-D748-D644-8811-4E4D40B0FC21}" dt="2021-07-15T09:13:10.693" v="3566" actId="14100"/>
          <ac:spMkLst>
            <pc:docMk/>
            <pc:sldMk cId="1548075395" sldId="3363"/>
            <ac:spMk id="7" creationId="{3F682E2E-C1D2-3847-A6A0-A68DFD9C5B3F}"/>
          </ac:spMkLst>
        </pc:spChg>
        <pc:spChg chg="mod">
          <ac:chgData name="Bressinck, Maarten" userId="e0a4352b-e143-4118-a3d0-574af8cc51ab" providerId="ADAL" clId="{D935250F-D748-D644-8811-4E4D40B0FC21}" dt="2021-07-15T09:13:24.452" v="3568" actId="20577"/>
          <ac:spMkLst>
            <pc:docMk/>
            <pc:sldMk cId="1548075395" sldId="3363"/>
            <ac:spMk id="9" creationId="{6CA65FDF-A31C-5E48-A7B2-8111F52B4F17}"/>
          </ac:spMkLst>
        </pc:spChg>
        <pc:picChg chg="del">
          <ac:chgData name="Bressinck, Maarten" userId="e0a4352b-e143-4118-a3d0-574af8cc51ab" providerId="ADAL" clId="{D935250F-D748-D644-8811-4E4D40B0FC21}" dt="2021-07-15T09:12:15.591" v="3551" actId="478"/>
          <ac:picMkLst>
            <pc:docMk/>
            <pc:sldMk cId="1548075395" sldId="3363"/>
            <ac:picMk id="8194" creationId="{93E6E9B2-428E-5D45-B4B8-466DC95AE7AF}"/>
          </ac:picMkLst>
        </pc:picChg>
        <pc:picChg chg="add mod">
          <ac:chgData name="Bressinck, Maarten" userId="e0a4352b-e143-4118-a3d0-574af8cc51ab" providerId="ADAL" clId="{D935250F-D748-D644-8811-4E4D40B0FC21}" dt="2021-07-15T09:13:19.176" v="3567" actId="1076"/>
          <ac:picMkLst>
            <pc:docMk/>
            <pc:sldMk cId="1548075395" sldId="3363"/>
            <ac:picMk id="10242" creationId="{F29D3534-250F-CF48-9B6A-B1D391A830F3}"/>
          </ac:picMkLst>
        </pc:picChg>
      </pc:sldChg>
      <pc:sldChg chg="addSp delSp modSp add mod ord modAnim">
        <pc:chgData name="Bressinck, Maarten" userId="e0a4352b-e143-4118-a3d0-574af8cc51ab" providerId="ADAL" clId="{D935250F-D748-D644-8811-4E4D40B0FC21}" dt="2021-07-26T12:52:56.272" v="30618" actId="20577"/>
        <pc:sldMkLst>
          <pc:docMk/>
          <pc:sldMk cId="1183929975" sldId="3364"/>
        </pc:sldMkLst>
        <pc:spChg chg="add mod">
          <ac:chgData name="Bressinck, Maarten" userId="e0a4352b-e143-4118-a3d0-574af8cc51ab" providerId="ADAL" clId="{D935250F-D748-D644-8811-4E4D40B0FC21}" dt="2021-07-19T13:30:32.868" v="17586" actId="1076"/>
          <ac:spMkLst>
            <pc:docMk/>
            <pc:sldMk cId="1183929975" sldId="3364"/>
            <ac:spMk id="2" creationId="{F3B91F29-DBCE-CA4A-BBB4-FCE9868D1B1C}"/>
          </ac:spMkLst>
        </pc:spChg>
        <pc:spChg chg="add mod">
          <ac:chgData name="Bressinck, Maarten" userId="e0a4352b-e143-4118-a3d0-574af8cc51ab" providerId="ADAL" clId="{D935250F-D748-D644-8811-4E4D40B0FC21}" dt="2021-07-19T13:30:32.868" v="17586" actId="1076"/>
          <ac:spMkLst>
            <pc:docMk/>
            <pc:sldMk cId="1183929975" sldId="3364"/>
            <ac:spMk id="3" creationId="{DD7A56D9-A3F8-9E40-A3F2-B7083FFE363D}"/>
          </ac:spMkLst>
        </pc:spChg>
        <pc:spChg chg="add mod">
          <ac:chgData name="Bressinck, Maarten" userId="e0a4352b-e143-4118-a3d0-574af8cc51ab" providerId="ADAL" clId="{D935250F-D748-D644-8811-4E4D40B0FC21}" dt="2021-07-19T13:30:32.868" v="17586" actId="1076"/>
          <ac:spMkLst>
            <pc:docMk/>
            <pc:sldMk cId="1183929975" sldId="3364"/>
            <ac:spMk id="6" creationId="{D2BCC57C-EAD4-3D49-80C3-016FF866B811}"/>
          </ac:spMkLst>
        </pc:spChg>
        <pc:spChg chg="mod">
          <ac:chgData name="Bressinck, Maarten" userId="e0a4352b-e143-4118-a3d0-574af8cc51ab" providerId="ADAL" clId="{D935250F-D748-D644-8811-4E4D40B0FC21}" dt="2021-07-26T12:52:56.272" v="30618" actId="20577"/>
          <ac:spMkLst>
            <pc:docMk/>
            <pc:sldMk cId="1183929975" sldId="3364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9T13:17:17.763" v="17454" actId="20577"/>
          <ac:spMkLst>
            <pc:docMk/>
            <pc:sldMk cId="1183929975" sldId="3364"/>
            <ac:spMk id="405" creationId="{00000000-0000-0000-0000-000000000000}"/>
          </ac:spMkLst>
        </pc:spChg>
        <pc:graphicFrameChg chg="add del mod">
          <ac:chgData name="Bressinck, Maarten" userId="e0a4352b-e143-4118-a3d0-574af8cc51ab" providerId="ADAL" clId="{D935250F-D748-D644-8811-4E4D40B0FC21}" dt="2021-07-15T09:18:59.985" v="3688" actId="478"/>
          <ac:graphicFrameMkLst>
            <pc:docMk/>
            <pc:sldMk cId="1183929975" sldId="3364"/>
            <ac:graphicFrameMk id="2" creationId="{13AE2A46-C5C5-AB46-A299-28F7277AFC99}"/>
          </ac:graphicFrameMkLst>
        </pc:graphicFrameChg>
        <pc:picChg chg="add mod modCrop">
          <ac:chgData name="Bressinck, Maarten" userId="e0a4352b-e143-4118-a3d0-574af8cc51ab" providerId="ADAL" clId="{D935250F-D748-D644-8811-4E4D40B0FC21}" dt="2021-07-26T12:51:33.065" v="30512" actId="1076"/>
          <ac:picMkLst>
            <pc:docMk/>
            <pc:sldMk cId="1183929975" sldId="3364"/>
            <ac:picMk id="5" creationId="{0E1FC885-A082-614D-848F-9B73A7C5C3F4}"/>
          </ac:picMkLst>
        </pc:picChg>
      </pc:sldChg>
      <pc:sldChg chg="modSp add mod ord">
        <pc:chgData name="Bressinck, Maarten" userId="e0a4352b-e143-4118-a3d0-574af8cc51ab" providerId="ADAL" clId="{D935250F-D748-D644-8811-4E4D40B0FC21}" dt="2021-07-29T13:58:30.024" v="38977" actId="20577"/>
        <pc:sldMkLst>
          <pc:docMk/>
          <pc:sldMk cId="3396985029" sldId="3365"/>
        </pc:sldMkLst>
        <pc:spChg chg="mod">
          <ac:chgData name="Bressinck, Maarten" userId="e0a4352b-e143-4118-a3d0-574af8cc51ab" providerId="ADAL" clId="{D935250F-D748-D644-8811-4E4D40B0FC21}" dt="2021-07-29T13:58:30.024" v="38977" actId="20577"/>
          <ac:spMkLst>
            <pc:docMk/>
            <pc:sldMk cId="3396985029" sldId="3365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29T13:53:18.658" v="38307" actId="5793"/>
          <ac:spMkLst>
            <pc:docMk/>
            <pc:sldMk cId="3396985029" sldId="3365"/>
            <ac:spMk id="405" creationId="{00000000-0000-0000-0000-000000000000}"/>
          </ac:spMkLst>
        </pc:spChg>
      </pc:sldChg>
      <pc:sldChg chg="modSp add mod">
        <pc:chgData name="Bressinck, Maarten" userId="e0a4352b-e143-4118-a3d0-574af8cc51ab" providerId="ADAL" clId="{D935250F-D748-D644-8811-4E4D40B0FC21}" dt="2021-07-28T13:23:54.979" v="34048" actId="20577"/>
        <pc:sldMkLst>
          <pc:docMk/>
          <pc:sldMk cId="902710103" sldId="3366"/>
        </pc:sldMkLst>
        <pc:spChg chg="mod">
          <ac:chgData name="Bressinck, Maarten" userId="e0a4352b-e143-4118-a3d0-574af8cc51ab" providerId="ADAL" clId="{D935250F-D748-D644-8811-4E4D40B0FC21}" dt="2021-07-28T13:23:54.979" v="34048" actId="20577"/>
          <ac:spMkLst>
            <pc:docMk/>
            <pc:sldMk cId="902710103" sldId="3366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20:48.516" v="3835" actId="20577"/>
          <ac:spMkLst>
            <pc:docMk/>
            <pc:sldMk cId="902710103" sldId="3366"/>
            <ac:spMk id="405" creationId="{00000000-0000-0000-0000-000000000000}"/>
          </ac:spMkLst>
        </pc:spChg>
      </pc:sldChg>
      <pc:sldChg chg="addSp modSp add mod">
        <pc:chgData name="Bressinck, Maarten" userId="e0a4352b-e143-4118-a3d0-574af8cc51ab" providerId="ADAL" clId="{D935250F-D748-D644-8811-4E4D40B0FC21}" dt="2021-07-23T07:50:11.731" v="24138" actId="1076"/>
        <pc:sldMkLst>
          <pc:docMk/>
          <pc:sldMk cId="3312398959" sldId="3367"/>
        </pc:sldMkLst>
        <pc:spChg chg="mod">
          <ac:chgData name="Bressinck, Maarten" userId="e0a4352b-e143-4118-a3d0-574af8cc51ab" providerId="ADAL" clId="{D935250F-D748-D644-8811-4E4D40B0FC21}" dt="2021-07-23T07:49:43.962" v="24134" actId="20577"/>
          <ac:spMkLst>
            <pc:docMk/>
            <pc:sldMk cId="3312398959" sldId="3367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23:18.933" v="3900" actId="20577"/>
          <ac:spMkLst>
            <pc:docMk/>
            <pc:sldMk cId="3312398959" sldId="3367"/>
            <ac:spMk id="405" creationId="{00000000-0000-0000-0000-000000000000}"/>
          </ac:spMkLst>
        </pc:spChg>
        <pc:picChg chg="add mod">
          <ac:chgData name="Bressinck, Maarten" userId="e0a4352b-e143-4118-a3d0-574af8cc51ab" providerId="ADAL" clId="{D935250F-D748-D644-8811-4E4D40B0FC21}" dt="2021-07-23T07:50:11.731" v="24138" actId="1076"/>
          <ac:picMkLst>
            <pc:docMk/>
            <pc:sldMk cId="3312398959" sldId="3367"/>
            <ac:picMk id="2050" creationId="{BE8D1008-5AEA-8044-8E49-F297A4352728}"/>
          </ac:picMkLst>
        </pc:picChg>
      </pc:sldChg>
      <pc:sldChg chg="addSp delSp modSp add mod">
        <pc:chgData name="Bressinck, Maarten" userId="e0a4352b-e143-4118-a3d0-574af8cc51ab" providerId="ADAL" clId="{D935250F-D748-D644-8811-4E4D40B0FC21}" dt="2021-07-27T12:13:57.222" v="31343" actId="20577"/>
        <pc:sldMkLst>
          <pc:docMk/>
          <pc:sldMk cId="3509127475" sldId="3368"/>
        </pc:sldMkLst>
        <pc:spChg chg="add del mod">
          <ac:chgData name="Bressinck, Maarten" userId="e0a4352b-e143-4118-a3d0-574af8cc51ab" providerId="ADAL" clId="{D935250F-D748-D644-8811-4E4D40B0FC21}" dt="2021-07-23T07:55:01.481" v="24140"/>
          <ac:spMkLst>
            <pc:docMk/>
            <pc:sldMk cId="3509127475" sldId="3368"/>
            <ac:spMk id="2" creationId="{5BF50F69-1DB3-E343-9E74-2DE9968494B6}"/>
          </ac:spMkLst>
        </pc:spChg>
        <pc:spChg chg="add del mod">
          <ac:chgData name="Bressinck, Maarten" userId="e0a4352b-e143-4118-a3d0-574af8cc51ab" providerId="ADAL" clId="{D935250F-D748-D644-8811-4E4D40B0FC21}" dt="2021-07-23T07:56:48.168" v="24158"/>
          <ac:spMkLst>
            <pc:docMk/>
            <pc:sldMk cId="3509127475" sldId="3368"/>
            <ac:spMk id="3" creationId="{840657C8-16A3-8941-ADAA-14B5E87141E7}"/>
          </ac:spMkLst>
        </pc:spChg>
        <pc:spChg chg="add mod">
          <ac:chgData name="Bressinck, Maarten" userId="e0a4352b-e143-4118-a3d0-574af8cc51ab" providerId="ADAL" clId="{D935250F-D748-D644-8811-4E4D40B0FC21}" dt="2021-07-23T13:14:25.250" v="30069" actId="1076"/>
          <ac:spMkLst>
            <pc:docMk/>
            <pc:sldMk cId="3509127475" sldId="3368"/>
            <ac:spMk id="4" creationId="{8EEE6067-F8A9-0C4B-B3CE-ED52C1AACBBF}"/>
          </ac:spMkLst>
        </pc:spChg>
        <pc:spChg chg="add mod">
          <ac:chgData name="Bressinck, Maarten" userId="e0a4352b-e143-4118-a3d0-574af8cc51ab" providerId="ADAL" clId="{D935250F-D748-D644-8811-4E4D40B0FC21}" dt="2021-07-23T13:14:27.456" v="30070" actId="1076"/>
          <ac:spMkLst>
            <pc:docMk/>
            <pc:sldMk cId="3509127475" sldId="3368"/>
            <ac:spMk id="8" creationId="{872DA3A9-33A0-5047-A2E9-C6618D99798F}"/>
          </ac:spMkLst>
        </pc:spChg>
        <pc:spChg chg="mod">
          <ac:chgData name="Bressinck, Maarten" userId="e0a4352b-e143-4118-a3d0-574af8cc51ab" providerId="ADAL" clId="{D935250F-D748-D644-8811-4E4D40B0FC21}" dt="2021-07-27T12:13:57.222" v="31343" actId="20577"/>
          <ac:spMkLst>
            <pc:docMk/>
            <pc:sldMk cId="3509127475" sldId="3368"/>
            <ac:spMk id="405" creationId="{00000000-0000-0000-0000-000000000000}"/>
          </ac:spMkLst>
        </pc:spChg>
        <pc:picChg chg="add del">
          <ac:chgData name="Bressinck, Maarten" userId="e0a4352b-e143-4118-a3d0-574af8cc51ab" providerId="ADAL" clId="{D935250F-D748-D644-8811-4E4D40B0FC21}" dt="2021-07-20T12:59:58.688" v="22348" actId="478"/>
          <ac:picMkLst>
            <pc:docMk/>
            <pc:sldMk cId="3509127475" sldId="3368"/>
            <ac:picMk id="2" creationId="{A603350F-7F17-4B40-BF56-6E82FF48D9B5}"/>
          </ac:picMkLst>
        </pc:picChg>
      </pc:sldChg>
      <pc:sldChg chg="addSp delSp modSp add mod delAnim">
        <pc:chgData name="Bressinck, Maarten" userId="e0a4352b-e143-4118-a3d0-574af8cc51ab" providerId="ADAL" clId="{D935250F-D748-D644-8811-4E4D40B0FC21}" dt="2021-07-22T11:50:39.145" v="23950" actId="14100"/>
        <pc:sldMkLst>
          <pc:docMk/>
          <pc:sldMk cId="810960887" sldId="3369"/>
        </pc:sldMkLst>
        <pc:spChg chg="mod">
          <ac:chgData name="Bressinck, Maarten" userId="e0a4352b-e143-4118-a3d0-574af8cc51ab" providerId="ADAL" clId="{D935250F-D748-D644-8811-4E4D40B0FC21}" dt="2021-07-20T13:01:35.623" v="22411" actId="115"/>
          <ac:spMkLst>
            <pc:docMk/>
            <pc:sldMk cId="810960887" sldId="3369"/>
            <ac:spMk id="5" creationId="{78D40123-F58C-834C-9B9B-B98D64FB7B6F}"/>
          </ac:spMkLst>
        </pc:spChg>
        <pc:spChg chg="add mod">
          <ac:chgData name="Bressinck, Maarten" userId="e0a4352b-e143-4118-a3d0-574af8cc51ab" providerId="ADAL" clId="{D935250F-D748-D644-8811-4E4D40B0FC21}" dt="2021-07-22T11:50:39.145" v="23950" actId="14100"/>
          <ac:spMkLst>
            <pc:docMk/>
            <pc:sldMk cId="810960887" sldId="3369"/>
            <ac:spMk id="9" creationId="{CA56BF5B-8359-3C4E-BD45-44EFE9991F7E}"/>
          </ac:spMkLst>
        </pc:spChg>
        <pc:spChg chg="mod">
          <ac:chgData name="Bressinck, Maarten" userId="e0a4352b-e143-4118-a3d0-574af8cc51ab" providerId="ADAL" clId="{D935250F-D748-D644-8811-4E4D40B0FC21}" dt="2021-07-15T09:23:59.883" v="3973" actId="20577"/>
          <ac:spMkLst>
            <pc:docMk/>
            <pc:sldMk cId="810960887" sldId="3369"/>
            <ac:spMk id="405" creationId="{00000000-0000-0000-0000-000000000000}"/>
          </ac:spMkLst>
        </pc:spChg>
        <pc:grpChg chg="add mod">
          <ac:chgData name="Bressinck, Maarten" userId="e0a4352b-e143-4118-a3d0-574af8cc51ab" providerId="ADAL" clId="{D935250F-D748-D644-8811-4E4D40B0FC21}" dt="2021-07-20T11:31:52.422" v="19067" actId="1076"/>
          <ac:grpSpMkLst>
            <pc:docMk/>
            <pc:sldMk cId="810960887" sldId="3369"/>
            <ac:grpSpMk id="8" creationId="{A447283D-74C4-5648-BA2E-BD6DFA7662BB}"/>
          </ac:grpSpMkLst>
        </pc:grpChg>
        <pc:picChg chg="add mod">
          <ac:chgData name="Bressinck, Maarten" userId="e0a4352b-e143-4118-a3d0-574af8cc51ab" providerId="ADAL" clId="{D935250F-D748-D644-8811-4E4D40B0FC21}" dt="2021-07-20T11:31:31.384" v="19062" actId="1076"/>
          <ac:picMkLst>
            <pc:docMk/>
            <pc:sldMk cId="810960887" sldId="3369"/>
            <ac:picMk id="2" creationId="{ED930CFF-4DE6-8C43-9BFE-E6C762FDFBCF}"/>
          </ac:picMkLst>
        </pc:picChg>
        <pc:picChg chg="add mod">
          <ac:chgData name="Bressinck, Maarten" userId="e0a4352b-e143-4118-a3d0-574af8cc51ab" providerId="ADAL" clId="{D935250F-D748-D644-8811-4E4D40B0FC21}" dt="2021-07-20T11:31:31.384" v="19062" actId="1076"/>
          <ac:picMkLst>
            <pc:docMk/>
            <pc:sldMk cId="810960887" sldId="3369"/>
            <ac:picMk id="3" creationId="{731F1255-06B7-4845-8356-4EB8923FAB78}"/>
          </ac:picMkLst>
        </pc:picChg>
        <pc:picChg chg="del mod">
          <ac:chgData name="Bressinck, Maarten" userId="e0a4352b-e143-4118-a3d0-574af8cc51ab" providerId="ADAL" clId="{D935250F-D748-D644-8811-4E4D40B0FC21}" dt="2021-07-20T11:29:45.484" v="19044" actId="478"/>
          <ac:picMkLst>
            <pc:docMk/>
            <pc:sldMk cId="810960887" sldId="3369"/>
            <ac:picMk id="4" creationId="{BABD1BA1-E447-6B4F-B295-83FE7D9F30B0}"/>
          </ac:picMkLst>
        </pc:picChg>
        <pc:picChg chg="add mod">
          <ac:chgData name="Bressinck, Maarten" userId="e0a4352b-e143-4118-a3d0-574af8cc51ab" providerId="ADAL" clId="{D935250F-D748-D644-8811-4E4D40B0FC21}" dt="2021-07-20T11:31:31.384" v="19062" actId="1076"/>
          <ac:picMkLst>
            <pc:docMk/>
            <pc:sldMk cId="810960887" sldId="3369"/>
            <ac:picMk id="6" creationId="{76326DAE-DCBA-674E-88AB-532127C18284}"/>
          </ac:picMkLst>
        </pc:picChg>
        <pc:picChg chg="add mod">
          <ac:chgData name="Bressinck, Maarten" userId="e0a4352b-e143-4118-a3d0-574af8cc51ab" providerId="ADAL" clId="{D935250F-D748-D644-8811-4E4D40B0FC21}" dt="2021-07-20T11:31:31.384" v="19062" actId="1076"/>
          <ac:picMkLst>
            <pc:docMk/>
            <pc:sldMk cId="810960887" sldId="3369"/>
            <ac:picMk id="7" creationId="{4A234371-E670-564A-8354-387C02790930}"/>
          </ac:picMkLst>
        </pc:picChg>
        <pc:picChg chg="add del">
          <ac:chgData name="Bressinck, Maarten" userId="e0a4352b-e143-4118-a3d0-574af8cc51ab" providerId="ADAL" clId="{D935250F-D748-D644-8811-4E4D40B0FC21}" dt="2021-07-20T11:39:17.410" v="19218" actId="478"/>
          <ac:picMkLst>
            <pc:docMk/>
            <pc:sldMk cId="810960887" sldId="3369"/>
            <ac:picMk id="10" creationId="{D220AE1E-D057-5C41-B5AF-92134CE6F573}"/>
          </ac:picMkLst>
        </pc:picChg>
      </pc:sldChg>
      <pc:sldChg chg="addSp delSp modSp add mod">
        <pc:chgData name="Bressinck, Maarten" userId="e0a4352b-e143-4118-a3d0-574af8cc51ab" providerId="ADAL" clId="{D935250F-D748-D644-8811-4E4D40B0FC21}" dt="2021-07-20T11:49:44.270" v="19541" actId="1076"/>
        <pc:sldMkLst>
          <pc:docMk/>
          <pc:sldMk cId="1335711741" sldId="3370"/>
        </pc:sldMkLst>
        <pc:spChg chg="add mod">
          <ac:chgData name="Bressinck, Maarten" userId="e0a4352b-e143-4118-a3d0-574af8cc51ab" providerId="ADAL" clId="{D935250F-D748-D644-8811-4E4D40B0FC21}" dt="2021-07-20T11:43:31.812" v="19320" actId="1076"/>
          <ac:spMkLst>
            <pc:docMk/>
            <pc:sldMk cId="1335711741" sldId="3370"/>
            <ac:spMk id="7" creationId="{1291F6E9-7482-A146-9510-4AA5E4CB2D4B}"/>
          </ac:spMkLst>
        </pc:spChg>
        <pc:spChg chg="add mod">
          <ac:chgData name="Bressinck, Maarten" userId="e0a4352b-e143-4118-a3d0-574af8cc51ab" providerId="ADAL" clId="{D935250F-D748-D644-8811-4E4D40B0FC21}" dt="2021-07-20T11:43:31.812" v="19320" actId="1076"/>
          <ac:spMkLst>
            <pc:docMk/>
            <pc:sldMk cId="1335711741" sldId="3370"/>
            <ac:spMk id="8" creationId="{BAE10C58-525A-004C-87EF-6704021661FE}"/>
          </ac:spMkLst>
        </pc:spChg>
        <pc:spChg chg="mod">
          <ac:chgData name="Bressinck, Maarten" userId="e0a4352b-e143-4118-a3d0-574af8cc51ab" providerId="ADAL" clId="{D935250F-D748-D644-8811-4E4D40B0FC21}" dt="2021-07-20T11:38:54.043" v="19214" actId="255"/>
          <ac:spMkLst>
            <pc:docMk/>
            <pc:sldMk cId="1335711741" sldId="3370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24:17.255" v="4004" actId="20577"/>
          <ac:spMkLst>
            <pc:docMk/>
            <pc:sldMk cId="1335711741" sldId="3370"/>
            <ac:spMk id="405" creationId="{00000000-0000-0000-0000-000000000000}"/>
          </ac:spMkLst>
        </pc:spChg>
        <pc:grpChg chg="add mod">
          <ac:chgData name="Bressinck, Maarten" userId="e0a4352b-e143-4118-a3d0-574af8cc51ab" providerId="ADAL" clId="{D935250F-D748-D644-8811-4E4D40B0FC21}" dt="2021-07-20T11:49:44.270" v="19541" actId="1076"/>
          <ac:grpSpMkLst>
            <pc:docMk/>
            <pc:sldMk cId="1335711741" sldId="3370"/>
            <ac:grpSpMk id="11" creationId="{77037B2A-2500-EA4B-8325-9F3342E08357}"/>
          </ac:grpSpMkLst>
        </pc:grpChg>
        <pc:picChg chg="add mod">
          <ac:chgData name="Bressinck, Maarten" userId="e0a4352b-e143-4118-a3d0-574af8cc51ab" providerId="ADAL" clId="{D935250F-D748-D644-8811-4E4D40B0FC21}" dt="2021-07-20T11:43:31.812" v="19320" actId="1076"/>
          <ac:picMkLst>
            <pc:docMk/>
            <pc:sldMk cId="1335711741" sldId="3370"/>
            <ac:picMk id="2" creationId="{E893F194-5B77-B846-AC10-3577D45F8913}"/>
          </ac:picMkLst>
        </pc:picChg>
        <pc:picChg chg="add del mod">
          <ac:chgData name="Bressinck, Maarten" userId="e0a4352b-e143-4118-a3d0-574af8cc51ab" providerId="ADAL" clId="{D935250F-D748-D644-8811-4E4D40B0FC21}" dt="2021-07-20T11:39:26.210" v="19221" actId="478"/>
          <ac:picMkLst>
            <pc:docMk/>
            <pc:sldMk cId="1335711741" sldId="3370"/>
            <ac:picMk id="3" creationId="{E480BD62-D26A-654F-BC03-3C2E90605969}"/>
          </ac:picMkLst>
        </pc:picChg>
        <pc:picChg chg="add del mod">
          <ac:chgData name="Bressinck, Maarten" userId="e0a4352b-e143-4118-a3d0-574af8cc51ab" providerId="ADAL" clId="{D935250F-D748-D644-8811-4E4D40B0FC21}" dt="2021-07-20T11:34:10.623" v="19153" actId="478"/>
          <ac:picMkLst>
            <pc:docMk/>
            <pc:sldMk cId="1335711741" sldId="3370"/>
            <ac:picMk id="4" creationId="{095500A6-1123-0C41-9A00-97C8A3C1DEE5}"/>
          </ac:picMkLst>
        </pc:picChg>
        <pc:picChg chg="add mod modCrop">
          <ac:chgData name="Bressinck, Maarten" userId="e0a4352b-e143-4118-a3d0-574af8cc51ab" providerId="ADAL" clId="{D935250F-D748-D644-8811-4E4D40B0FC21}" dt="2021-07-20T11:43:31.812" v="19320" actId="1076"/>
          <ac:picMkLst>
            <pc:docMk/>
            <pc:sldMk cId="1335711741" sldId="3370"/>
            <ac:picMk id="6" creationId="{DCE6A8B5-CBE3-4F43-902E-328A0311A70C}"/>
          </ac:picMkLst>
        </pc:picChg>
        <pc:cxnChg chg="add mod">
          <ac:chgData name="Bressinck, Maarten" userId="e0a4352b-e143-4118-a3d0-574af8cc51ab" providerId="ADAL" clId="{D935250F-D748-D644-8811-4E4D40B0FC21}" dt="2021-07-20T11:43:31.812" v="19320" actId="1076"/>
          <ac:cxnSpMkLst>
            <pc:docMk/>
            <pc:sldMk cId="1335711741" sldId="3370"/>
            <ac:cxnSpMk id="10" creationId="{89256BAF-D216-5946-B643-112BAFE8EFC6}"/>
          </ac:cxnSpMkLst>
        </pc:cxnChg>
      </pc:sldChg>
      <pc:sldChg chg="modSp add mod">
        <pc:chgData name="Bressinck, Maarten" userId="e0a4352b-e143-4118-a3d0-574af8cc51ab" providerId="ADAL" clId="{D935250F-D748-D644-8811-4E4D40B0FC21}" dt="2021-07-26T12:44:31.302" v="30284" actId="21"/>
        <pc:sldMkLst>
          <pc:docMk/>
          <pc:sldMk cId="3810568418" sldId="3371"/>
        </pc:sldMkLst>
        <pc:spChg chg="mod">
          <ac:chgData name="Bressinck, Maarten" userId="e0a4352b-e143-4118-a3d0-574af8cc51ab" providerId="ADAL" clId="{D935250F-D748-D644-8811-4E4D40B0FC21}" dt="2021-07-26T12:44:31.302" v="30284" actId="21"/>
          <ac:spMkLst>
            <pc:docMk/>
            <pc:sldMk cId="3810568418" sldId="3371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25:06.150" v="4050" actId="20577"/>
          <ac:spMkLst>
            <pc:docMk/>
            <pc:sldMk cId="3810568418" sldId="3371"/>
            <ac:spMk id="405" creationId="{00000000-0000-0000-0000-000000000000}"/>
          </ac:spMkLst>
        </pc:spChg>
      </pc:sldChg>
      <pc:sldChg chg="addSp delSp modSp add mod">
        <pc:chgData name="Bressinck, Maarten" userId="e0a4352b-e143-4118-a3d0-574af8cc51ab" providerId="ADAL" clId="{D935250F-D748-D644-8811-4E4D40B0FC21}" dt="2021-07-28T08:49:33.601" v="32236" actId="20577"/>
        <pc:sldMkLst>
          <pc:docMk/>
          <pc:sldMk cId="1924548111" sldId="3372"/>
        </pc:sldMkLst>
        <pc:spChg chg="mod">
          <ac:chgData name="Bressinck, Maarten" userId="e0a4352b-e143-4118-a3d0-574af8cc51ab" providerId="ADAL" clId="{D935250F-D748-D644-8811-4E4D40B0FC21}" dt="2021-07-28T08:49:33.601" v="32236" actId="20577"/>
          <ac:spMkLst>
            <pc:docMk/>
            <pc:sldMk cId="1924548111" sldId="3372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25:15.295" v="4071" actId="20577"/>
          <ac:spMkLst>
            <pc:docMk/>
            <pc:sldMk cId="1924548111" sldId="3372"/>
            <ac:spMk id="405" creationId="{00000000-0000-0000-0000-000000000000}"/>
          </ac:spMkLst>
        </pc:spChg>
        <pc:picChg chg="add del">
          <ac:chgData name="Bressinck, Maarten" userId="e0a4352b-e143-4118-a3d0-574af8cc51ab" providerId="ADAL" clId="{D935250F-D748-D644-8811-4E4D40B0FC21}" dt="2021-07-20T13:04:03.112" v="22589" actId="478"/>
          <ac:picMkLst>
            <pc:docMk/>
            <pc:sldMk cId="1924548111" sldId="3372"/>
            <ac:picMk id="3074" creationId="{3D2F82AE-F108-A841-8CDB-A52103B405BF}"/>
          </ac:picMkLst>
        </pc:picChg>
      </pc:sldChg>
      <pc:sldChg chg="addSp delSp modSp add mod">
        <pc:chgData name="Bressinck, Maarten" userId="e0a4352b-e143-4118-a3d0-574af8cc51ab" providerId="ADAL" clId="{D935250F-D748-D644-8811-4E4D40B0FC21}" dt="2021-07-27T12:08:40.999" v="31342" actId="1076"/>
        <pc:sldMkLst>
          <pc:docMk/>
          <pc:sldMk cId="1565748733" sldId="3373"/>
        </pc:sldMkLst>
        <pc:spChg chg="mod">
          <ac:chgData name="Bressinck, Maarten" userId="e0a4352b-e143-4118-a3d0-574af8cc51ab" providerId="ADAL" clId="{D935250F-D748-D644-8811-4E4D40B0FC21}" dt="2021-07-23T08:43:58.952" v="24703" actId="20577"/>
          <ac:spMkLst>
            <pc:docMk/>
            <pc:sldMk cId="1565748733" sldId="3373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25:24.472" v="4085" actId="20577"/>
          <ac:spMkLst>
            <pc:docMk/>
            <pc:sldMk cId="1565748733" sldId="3373"/>
            <ac:spMk id="405" creationId="{00000000-0000-0000-0000-000000000000}"/>
          </ac:spMkLst>
        </pc:spChg>
        <pc:graphicFrameChg chg="add del mod">
          <ac:chgData name="Bressinck, Maarten" userId="e0a4352b-e143-4118-a3d0-574af8cc51ab" providerId="ADAL" clId="{D935250F-D748-D644-8811-4E4D40B0FC21}" dt="2021-07-20T12:07:11.968" v="20742" actId="478"/>
          <ac:graphicFrameMkLst>
            <pc:docMk/>
            <pc:sldMk cId="1565748733" sldId="3373"/>
            <ac:graphicFrameMk id="2" creationId="{4F943B55-4A59-2D4A-B5A7-6CD13A8111AF}"/>
          </ac:graphicFrameMkLst>
        </pc:graphicFrameChg>
        <pc:picChg chg="add mod">
          <ac:chgData name="Bressinck, Maarten" userId="e0a4352b-e143-4118-a3d0-574af8cc51ab" providerId="ADAL" clId="{D935250F-D748-D644-8811-4E4D40B0FC21}" dt="2021-07-27T12:08:37.826" v="31341" actId="1035"/>
          <ac:picMkLst>
            <pc:docMk/>
            <pc:sldMk cId="1565748733" sldId="3373"/>
            <ac:picMk id="2" creationId="{D8105F98-CAE4-5E4D-895A-A81A6344DEE4}"/>
          </ac:picMkLst>
        </pc:picChg>
        <pc:cxnChg chg="add mod">
          <ac:chgData name="Bressinck, Maarten" userId="e0a4352b-e143-4118-a3d0-574af8cc51ab" providerId="ADAL" clId="{D935250F-D748-D644-8811-4E4D40B0FC21}" dt="2021-07-27T12:08:40.999" v="31342" actId="1076"/>
          <ac:cxnSpMkLst>
            <pc:docMk/>
            <pc:sldMk cId="1565748733" sldId="3373"/>
            <ac:cxnSpMk id="4" creationId="{BF4B1174-4DF8-1347-8D52-31C3374049B5}"/>
          </ac:cxnSpMkLst>
        </pc:cxnChg>
      </pc:sldChg>
      <pc:sldChg chg="modSp add mod ord">
        <pc:chgData name="Bressinck, Maarten" userId="e0a4352b-e143-4118-a3d0-574af8cc51ab" providerId="ADAL" clId="{D935250F-D748-D644-8811-4E4D40B0FC21}" dt="2021-07-22T11:43:18.215" v="23845" actId="20577"/>
        <pc:sldMkLst>
          <pc:docMk/>
          <pc:sldMk cId="557685960" sldId="3374"/>
        </pc:sldMkLst>
        <pc:spChg chg="mod">
          <ac:chgData name="Bressinck, Maarten" userId="e0a4352b-e143-4118-a3d0-574af8cc51ab" providerId="ADAL" clId="{D935250F-D748-D644-8811-4E4D40B0FC21}" dt="2021-07-22T11:43:18.215" v="23845" actId="20577"/>
          <ac:spMkLst>
            <pc:docMk/>
            <pc:sldMk cId="557685960" sldId="3374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20T12:11:03.320" v="20923" actId="255"/>
          <ac:spMkLst>
            <pc:docMk/>
            <pc:sldMk cId="557685960" sldId="3374"/>
            <ac:spMk id="405" creationId="{00000000-0000-0000-0000-000000000000}"/>
          </ac:spMkLst>
        </pc:spChg>
      </pc:sldChg>
      <pc:sldChg chg="modSp add mod">
        <pc:chgData name="Bressinck, Maarten" userId="e0a4352b-e143-4118-a3d0-574af8cc51ab" providerId="ADAL" clId="{D935250F-D748-D644-8811-4E4D40B0FC21}" dt="2021-07-28T08:53:24.734" v="32342" actId="20577"/>
        <pc:sldMkLst>
          <pc:docMk/>
          <pc:sldMk cId="3304410880" sldId="3375"/>
        </pc:sldMkLst>
        <pc:spChg chg="mod">
          <ac:chgData name="Bressinck, Maarten" userId="e0a4352b-e143-4118-a3d0-574af8cc51ab" providerId="ADAL" clId="{D935250F-D748-D644-8811-4E4D40B0FC21}" dt="2021-07-28T08:53:24.734" v="32342" actId="20577"/>
          <ac:spMkLst>
            <pc:docMk/>
            <pc:sldMk cId="3304410880" sldId="3375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28T06:14:36.620" v="31554" actId="20577"/>
          <ac:spMkLst>
            <pc:docMk/>
            <pc:sldMk cId="3304410880" sldId="3375"/>
            <ac:spMk id="405" creationId="{00000000-0000-0000-0000-000000000000}"/>
          </ac:spMkLst>
        </pc:spChg>
      </pc:sldChg>
      <pc:sldChg chg="modSp add mod">
        <pc:chgData name="Bressinck, Maarten" userId="e0a4352b-e143-4118-a3d0-574af8cc51ab" providerId="ADAL" clId="{D935250F-D748-D644-8811-4E4D40B0FC21}" dt="2021-07-15T09:53:18.384" v="4517" actId="20577"/>
        <pc:sldMkLst>
          <pc:docMk/>
          <pc:sldMk cId="505196467" sldId="3382"/>
        </pc:sldMkLst>
        <pc:spChg chg="mod">
          <ac:chgData name="Bressinck, Maarten" userId="e0a4352b-e143-4118-a3d0-574af8cc51ab" providerId="ADAL" clId="{D935250F-D748-D644-8811-4E4D40B0FC21}" dt="2021-07-15T09:53:14.380" v="4502" actId="20577"/>
          <ac:spMkLst>
            <pc:docMk/>
            <pc:sldMk cId="505196467" sldId="3382"/>
            <ac:spMk id="11" creationId="{6A217AFD-0382-E744-B5DB-B28CD86C75EF}"/>
          </ac:spMkLst>
        </pc:spChg>
        <pc:spChg chg="mod">
          <ac:chgData name="Bressinck, Maarten" userId="e0a4352b-e143-4118-a3d0-574af8cc51ab" providerId="ADAL" clId="{D935250F-D748-D644-8811-4E4D40B0FC21}" dt="2021-07-15T09:53:18.384" v="4517" actId="20577"/>
          <ac:spMkLst>
            <pc:docMk/>
            <pc:sldMk cId="505196467" sldId="3382"/>
            <ac:spMk id="12" creationId="{364ACE02-5D50-104E-9371-4116F798810F}"/>
          </ac:spMkLst>
        </pc:spChg>
      </pc:sldChg>
      <pc:sldChg chg="modSp add mod">
        <pc:chgData name="Bressinck, Maarten" userId="e0a4352b-e143-4118-a3d0-574af8cc51ab" providerId="ADAL" clId="{D935250F-D748-D644-8811-4E4D40B0FC21}" dt="2021-07-15T09:27:54.476" v="4207" actId="20577"/>
        <pc:sldMkLst>
          <pc:docMk/>
          <pc:sldMk cId="3115023704" sldId="3384"/>
        </pc:sldMkLst>
        <pc:spChg chg="mod">
          <ac:chgData name="Bressinck, Maarten" userId="e0a4352b-e143-4118-a3d0-574af8cc51ab" providerId="ADAL" clId="{D935250F-D748-D644-8811-4E4D40B0FC21}" dt="2021-07-15T09:27:54.476" v="4207" actId="20577"/>
          <ac:spMkLst>
            <pc:docMk/>
            <pc:sldMk cId="3115023704" sldId="3384"/>
            <ac:spMk id="8" creationId="{787012CC-5974-644E-905B-9794A0A1C8CF}"/>
          </ac:spMkLst>
        </pc:spChg>
        <pc:spChg chg="mod">
          <ac:chgData name="Bressinck, Maarten" userId="e0a4352b-e143-4118-a3d0-574af8cc51ab" providerId="ADAL" clId="{D935250F-D748-D644-8811-4E4D40B0FC21}" dt="2021-07-15T09:27:41.303" v="4195" actId="20577"/>
          <ac:spMkLst>
            <pc:docMk/>
            <pc:sldMk cId="3115023704" sldId="3384"/>
            <ac:spMk id="9" creationId="{AA1B03F1-7B8E-FA43-B9BD-3B5B8E8D5E55}"/>
          </ac:spMkLst>
        </pc:spChg>
      </pc:sldChg>
      <pc:sldChg chg="addSp delSp modSp add mod ord modAnim">
        <pc:chgData name="Bressinck, Maarten" userId="e0a4352b-e143-4118-a3d0-574af8cc51ab" providerId="ADAL" clId="{D935250F-D748-D644-8811-4E4D40B0FC21}" dt="2021-07-28T06:15:53.498" v="31623" actId="5793"/>
        <pc:sldMkLst>
          <pc:docMk/>
          <pc:sldMk cId="1684380673" sldId="3385"/>
        </pc:sldMkLst>
        <pc:spChg chg="add del mod">
          <ac:chgData name="Bressinck, Maarten" userId="e0a4352b-e143-4118-a3d0-574af8cc51ab" providerId="ADAL" clId="{D935250F-D748-D644-8811-4E4D40B0FC21}" dt="2021-07-23T11:17:06.769" v="27266" actId="478"/>
          <ac:spMkLst>
            <pc:docMk/>
            <pc:sldMk cId="1684380673" sldId="3385"/>
            <ac:spMk id="2" creationId="{3A53FE36-4B8F-EC4E-96EF-1AC91CA5BCBA}"/>
          </ac:spMkLst>
        </pc:spChg>
        <pc:spChg chg="add del mod">
          <ac:chgData name="Bressinck, Maarten" userId="e0a4352b-e143-4118-a3d0-574af8cc51ab" providerId="ADAL" clId="{D935250F-D748-D644-8811-4E4D40B0FC21}" dt="2021-07-23T11:23:41.514" v="27472" actId="478"/>
          <ac:spMkLst>
            <pc:docMk/>
            <pc:sldMk cId="1684380673" sldId="3385"/>
            <ac:spMk id="3" creationId="{9D153CE8-B46F-7D48-84F6-202F96210767}"/>
          </ac:spMkLst>
        </pc:spChg>
        <pc:spChg chg="add del mod">
          <ac:chgData name="Bressinck, Maarten" userId="e0a4352b-e143-4118-a3d0-574af8cc51ab" providerId="ADAL" clId="{D935250F-D748-D644-8811-4E4D40B0FC21}" dt="2021-07-23T09:25:26.953" v="26878" actId="478"/>
          <ac:spMkLst>
            <pc:docMk/>
            <pc:sldMk cId="1684380673" sldId="3385"/>
            <ac:spMk id="4" creationId="{9CFCDB66-BBEA-704A-B784-F480B4771BB9}"/>
          </ac:spMkLst>
        </pc:spChg>
        <pc:spChg chg="add del mod">
          <ac:chgData name="Bressinck, Maarten" userId="e0a4352b-e143-4118-a3d0-574af8cc51ab" providerId="ADAL" clId="{D935250F-D748-D644-8811-4E4D40B0FC21}" dt="2021-07-23T11:23:47.342" v="27474"/>
          <ac:spMkLst>
            <pc:docMk/>
            <pc:sldMk cId="1684380673" sldId="3385"/>
            <ac:spMk id="5" creationId="{85847A10-8DDB-484C-A7CD-BD80D0C64CC7}"/>
          </ac:spMkLst>
        </pc:spChg>
        <pc:spChg chg="mod">
          <ac:chgData name="Bressinck, Maarten" userId="e0a4352b-e143-4118-a3d0-574af8cc51ab" providerId="ADAL" clId="{D935250F-D748-D644-8811-4E4D40B0FC21}" dt="2021-07-28T06:15:53.498" v="31623" actId="5793"/>
          <ac:spMkLst>
            <pc:docMk/>
            <pc:sldMk cId="1684380673" sldId="3385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46:55.222" v="4279" actId="20577"/>
          <ac:spMkLst>
            <pc:docMk/>
            <pc:sldMk cId="1684380673" sldId="3385"/>
            <ac:spMk id="405" creationId="{00000000-0000-0000-0000-000000000000}"/>
          </ac:spMkLst>
        </pc:spChg>
        <pc:graphicFrameChg chg="add del mod">
          <ac:chgData name="Bressinck, Maarten" userId="e0a4352b-e143-4118-a3d0-574af8cc51ab" providerId="ADAL" clId="{D935250F-D748-D644-8811-4E4D40B0FC21}" dt="2021-07-20T13:08:16.236" v="22663" actId="478"/>
          <ac:graphicFrameMkLst>
            <pc:docMk/>
            <pc:sldMk cId="1684380673" sldId="3385"/>
            <ac:graphicFrameMk id="2" creationId="{62AF5B50-42B3-6A46-B785-17FFA4E4B627}"/>
          </ac:graphicFrameMkLst>
        </pc:graphicFrameChg>
      </pc:sldChg>
      <pc:sldChg chg="addSp delSp modSp add del mod">
        <pc:chgData name="Bressinck, Maarten" userId="e0a4352b-e143-4118-a3d0-574af8cc51ab" providerId="ADAL" clId="{D935250F-D748-D644-8811-4E4D40B0FC21}" dt="2021-07-20T12:20:24.041" v="21061" actId="1076"/>
        <pc:sldMkLst>
          <pc:docMk/>
          <pc:sldMk cId="118195897" sldId="3386"/>
        </pc:sldMkLst>
        <pc:spChg chg="add del mod">
          <ac:chgData name="Bressinck, Maarten" userId="e0a4352b-e143-4118-a3d0-574af8cc51ab" providerId="ADAL" clId="{D935250F-D748-D644-8811-4E4D40B0FC21}" dt="2021-07-20T12:14:22.517" v="20931"/>
          <ac:spMkLst>
            <pc:docMk/>
            <pc:sldMk cId="118195897" sldId="3386"/>
            <ac:spMk id="2" creationId="{3C7C410B-4AB3-D142-A6A0-7D8D428DFED9}"/>
          </ac:spMkLst>
        </pc:spChg>
        <pc:spChg chg="mod">
          <ac:chgData name="Bressinck, Maarten" userId="e0a4352b-e143-4118-a3d0-574af8cc51ab" providerId="ADAL" clId="{D935250F-D748-D644-8811-4E4D40B0FC21}" dt="2021-07-20T12:19:50.130" v="21058" actId="20577"/>
          <ac:spMkLst>
            <pc:docMk/>
            <pc:sldMk cId="118195897" sldId="3386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47:11.218" v="4309" actId="20577"/>
          <ac:spMkLst>
            <pc:docMk/>
            <pc:sldMk cId="118195897" sldId="3386"/>
            <ac:spMk id="405" creationId="{00000000-0000-0000-0000-000000000000}"/>
          </ac:spMkLst>
        </pc:spChg>
        <pc:picChg chg="add mod">
          <ac:chgData name="Bressinck, Maarten" userId="e0a4352b-e143-4118-a3d0-574af8cc51ab" providerId="ADAL" clId="{D935250F-D748-D644-8811-4E4D40B0FC21}" dt="2021-07-20T12:20:24.041" v="21061" actId="1076"/>
          <ac:picMkLst>
            <pc:docMk/>
            <pc:sldMk cId="118195897" sldId="3386"/>
            <ac:picMk id="2050" creationId="{D4EF0DDE-B839-7740-98FC-3BCD5B565340}"/>
          </ac:picMkLst>
        </pc:picChg>
      </pc:sldChg>
      <pc:sldChg chg="addSp delSp modSp add mod modAnim">
        <pc:chgData name="Bressinck, Maarten" userId="e0a4352b-e143-4118-a3d0-574af8cc51ab" providerId="ADAL" clId="{D935250F-D748-D644-8811-4E4D40B0FC21}" dt="2021-07-20T13:10:46.858" v="22910" actId="21"/>
        <pc:sldMkLst>
          <pc:docMk/>
          <pc:sldMk cId="3456492885" sldId="3387"/>
        </pc:sldMkLst>
        <pc:spChg chg="add del mod">
          <ac:chgData name="Bressinck, Maarten" userId="e0a4352b-e143-4118-a3d0-574af8cc51ab" providerId="ADAL" clId="{D935250F-D748-D644-8811-4E4D40B0FC21}" dt="2021-07-20T12:34:51.430" v="21987"/>
          <ac:spMkLst>
            <pc:docMk/>
            <pc:sldMk cId="3456492885" sldId="3387"/>
            <ac:spMk id="2" creationId="{6098A64B-DB81-2147-AF85-C8B5E11FD14C}"/>
          </ac:spMkLst>
        </pc:spChg>
        <pc:spChg chg="mod">
          <ac:chgData name="Bressinck, Maarten" userId="e0a4352b-e143-4118-a3d0-574af8cc51ab" providerId="ADAL" clId="{D935250F-D748-D644-8811-4E4D40B0FC21}" dt="2021-07-20T13:10:46.858" v="22910" actId="21"/>
          <ac:spMkLst>
            <pc:docMk/>
            <pc:sldMk cId="3456492885" sldId="3387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47:25.573" v="4351" actId="20577"/>
          <ac:spMkLst>
            <pc:docMk/>
            <pc:sldMk cId="3456492885" sldId="3387"/>
            <ac:spMk id="405" creationId="{00000000-0000-0000-0000-000000000000}"/>
          </ac:spMkLst>
        </pc:spChg>
      </pc:sldChg>
      <pc:sldChg chg="modSp add mod">
        <pc:chgData name="Bressinck, Maarten" userId="e0a4352b-e143-4118-a3d0-574af8cc51ab" providerId="ADAL" clId="{D935250F-D748-D644-8811-4E4D40B0FC21}" dt="2021-07-23T11:38:21.279" v="28705" actId="255"/>
        <pc:sldMkLst>
          <pc:docMk/>
          <pc:sldMk cId="3935881057" sldId="3388"/>
        </pc:sldMkLst>
        <pc:spChg chg="mod">
          <ac:chgData name="Bressinck, Maarten" userId="e0a4352b-e143-4118-a3d0-574af8cc51ab" providerId="ADAL" clId="{D935250F-D748-D644-8811-4E4D40B0FC21}" dt="2021-07-23T11:38:21.279" v="28705" actId="255"/>
          <ac:spMkLst>
            <pc:docMk/>
            <pc:sldMk cId="3935881057" sldId="3388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47:43.760" v="4390" actId="20577"/>
          <ac:spMkLst>
            <pc:docMk/>
            <pc:sldMk cId="3935881057" sldId="3388"/>
            <ac:spMk id="405" creationId="{00000000-0000-0000-0000-000000000000}"/>
          </ac:spMkLst>
        </pc:spChg>
      </pc:sldChg>
      <pc:sldChg chg="addSp delSp modSp add mod">
        <pc:chgData name="Bressinck, Maarten" userId="e0a4352b-e143-4118-a3d0-574af8cc51ab" providerId="ADAL" clId="{D935250F-D748-D644-8811-4E4D40B0FC21}" dt="2021-07-23T11:45:23.701" v="28893" actId="6549"/>
        <pc:sldMkLst>
          <pc:docMk/>
          <pc:sldMk cId="3113028589" sldId="3389"/>
        </pc:sldMkLst>
        <pc:spChg chg="mod">
          <ac:chgData name="Bressinck, Maarten" userId="e0a4352b-e143-4118-a3d0-574af8cc51ab" providerId="ADAL" clId="{D935250F-D748-D644-8811-4E4D40B0FC21}" dt="2021-07-23T11:45:23.701" v="28893" actId="6549"/>
          <ac:spMkLst>
            <pc:docMk/>
            <pc:sldMk cId="3113028589" sldId="3389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48:56.188" v="4449" actId="20577"/>
          <ac:spMkLst>
            <pc:docMk/>
            <pc:sldMk cId="3113028589" sldId="3389"/>
            <ac:spMk id="405" creationId="{00000000-0000-0000-0000-000000000000}"/>
          </ac:spMkLst>
        </pc:spChg>
        <pc:graphicFrameChg chg="add del mod">
          <ac:chgData name="Bressinck, Maarten" userId="e0a4352b-e143-4118-a3d0-574af8cc51ab" providerId="ADAL" clId="{D935250F-D748-D644-8811-4E4D40B0FC21}" dt="2021-07-23T11:44:38.760" v="28862" actId="478"/>
          <ac:graphicFrameMkLst>
            <pc:docMk/>
            <pc:sldMk cId="3113028589" sldId="3389"/>
            <ac:graphicFrameMk id="2" creationId="{C9BD9D41-781C-E44E-8BD7-7138CE6CF60B}"/>
          </ac:graphicFrameMkLst>
        </pc:graphicFrameChg>
      </pc:sldChg>
      <pc:sldChg chg="addSp delSp modSp add mod">
        <pc:chgData name="Bressinck, Maarten" userId="e0a4352b-e143-4118-a3d0-574af8cc51ab" providerId="ADAL" clId="{D935250F-D748-D644-8811-4E4D40B0FC21}" dt="2021-07-28T06:17:11.057" v="31624" actId="207"/>
        <pc:sldMkLst>
          <pc:docMk/>
          <pc:sldMk cId="3792364948" sldId="3390"/>
        </pc:sldMkLst>
        <pc:spChg chg="mod">
          <ac:chgData name="Bressinck, Maarten" userId="e0a4352b-e143-4118-a3d0-574af8cc51ab" providerId="ADAL" clId="{D935250F-D748-D644-8811-4E4D40B0FC21}" dt="2021-07-28T06:17:11.057" v="31624" actId="207"/>
          <ac:spMkLst>
            <pc:docMk/>
            <pc:sldMk cId="3792364948" sldId="3390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49:12.079" v="4460" actId="20577"/>
          <ac:spMkLst>
            <pc:docMk/>
            <pc:sldMk cId="3792364948" sldId="3390"/>
            <ac:spMk id="405" creationId="{00000000-0000-0000-0000-000000000000}"/>
          </ac:spMkLst>
        </pc:spChg>
        <pc:graphicFrameChg chg="add del mod modGraphic">
          <ac:chgData name="Bressinck, Maarten" userId="e0a4352b-e143-4118-a3d0-574af8cc51ab" providerId="ADAL" clId="{D935250F-D748-D644-8811-4E4D40B0FC21}" dt="2021-07-23T11:46:12.933" v="29012" actId="478"/>
          <ac:graphicFrameMkLst>
            <pc:docMk/>
            <pc:sldMk cId="3792364948" sldId="3390"/>
            <ac:graphicFrameMk id="2" creationId="{C2433EF8-A82F-A24D-881E-47328CE82D59}"/>
          </ac:graphicFrameMkLst>
        </pc:graphicFrameChg>
      </pc:sldChg>
      <pc:sldChg chg="addSp delSp modSp add mod">
        <pc:chgData name="Bressinck, Maarten" userId="e0a4352b-e143-4118-a3d0-574af8cc51ab" providerId="ADAL" clId="{D935250F-D748-D644-8811-4E4D40B0FC21}" dt="2021-07-27T12:15:25.137" v="31412" actId="207"/>
        <pc:sldMkLst>
          <pc:docMk/>
          <pc:sldMk cId="3382680400" sldId="3391"/>
        </pc:sldMkLst>
        <pc:spChg chg="mod">
          <ac:chgData name="Bressinck, Maarten" userId="e0a4352b-e143-4118-a3d0-574af8cc51ab" providerId="ADAL" clId="{D935250F-D748-D644-8811-4E4D40B0FC21}" dt="2021-07-27T12:15:25.137" v="31412" actId="207"/>
          <ac:spMkLst>
            <pc:docMk/>
            <pc:sldMk cId="3382680400" sldId="3391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49:37.377" v="4489" actId="20577"/>
          <ac:spMkLst>
            <pc:docMk/>
            <pc:sldMk cId="3382680400" sldId="3391"/>
            <ac:spMk id="405" creationId="{00000000-0000-0000-0000-000000000000}"/>
          </ac:spMkLst>
        </pc:spChg>
        <pc:grpChg chg="add mod">
          <ac:chgData name="Bressinck, Maarten" userId="e0a4352b-e143-4118-a3d0-574af8cc51ab" providerId="ADAL" clId="{D935250F-D748-D644-8811-4E4D40B0FC21}" dt="2021-07-23T11:48:08.083" v="29064" actId="1076"/>
          <ac:grpSpMkLst>
            <pc:docMk/>
            <pc:sldMk cId="3382680400" sldId="3391"/>
            <ac:grpSpMk id="7" creationId="{869DC6C5-05E8-564A-9263-C3BCD4582DBA}"/>
          </ac:grpSpMkLst>
        </pc:grpChg>
        <pc:graphicFrameChg chg="add del mod">
          <ac:chgData name="Bressinck, Maarten" userId="e0a4352b-e143-4118-a3d0-574af8cc51ab" providerId="ADAL" clId="{D935250F-D748-D644-8811-4E4D40B0FC21}" dt="2021-07-23T11:47:43.350" v="29048"/>
          <ac:graphicFrameMkLst>
            <pc:docMk/>
            <pc:sldMk cId="3382680400" sldId="3391"/>
            <ac:graphicFrameMk id="3" creationId="{EE9E465A-F8A2-854C-9A4C-8CDAC7254329}"/>
          </ac:graphicFrameMkLst>
        </pc:graphicFrameChg>
        <pc:graphicFrameChg chg="add del mod">
          <ac:chgData name="Bressinck, Maarten" userId="e0a4352b-e143-4118-a3d0-574af8cc51ab" providerId="ADAL" clId="{D935250F-D748-D644-8811-4E4D40B0FC21}" dt="2021-07-23T11:48:55.937" v="29238" actId="478"/>
          <ac:graphicFrameMkLst>
            <pc:docMk/>
            <pc:sldMk cId="3382680400" sldId="3391"/>
            <ac:graphicFrameMk id="6" creationId="{B81EF063-9A2E-0446-844A-00105FF94C8C}"/>
          </ac:graphicFrameMkLst>
        </pc:graphicFrameChg>
      </pc:sldChg>
      <pc:sldChg chg="modSp add mod ord">
        <pc:chgData name="Bressinck, Maarten" userId="e0a4352b-e143-4118-a3d0-574af8cc51ab" providerId="ADAL" clId="{D935250F-D748-D644-8811-4E4D40B0FC21}" dt="2021-07-28T09:02:49.007" v="32861" actId="2711"/>
        <pc:sldMkLst>
          <pc:docMk/>
          <pc:sldMk cId="1313848226" sldId="3392"/>
        </pc:sldMkLst>
        <pc:spChg chg="mod">
          <ac:chgData name="Bressinck, Maarten" userId="e0a4352b-e143-4118-a3d0-574af8cc51ab" providerId="ADAL" clId="{D935250F-D748-D644-8811-4E4D40B0FC21}" dt="2021-07-28T09:02:49.007" v="32861" actId="2711"/>
          <ac:spMkLst>
            <pc:docMk/>
            <pc:sldMk cId="1313848226" sldId="3392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28T08:59:58.685" v="32733" actId="20577"/>
          <ac:spMkLst>
            <pc:docMk/>
            <pc:sldMk cId="1313848226" sldId="3392"/>
            <ac:spMk id="405" creationId="{00000000-0000-0000-0000-000000000000}"/>
          </ac:spMkLst>
        </pc:spChg>
      </pc:sldChg>
      <pc:sldChg chg="modSp add mod">
        <pc:chgData name="Bressinck, Maarten" userId="e0a4352b-e143-4118-a3d0-574af8cc51ab" providerId="ADAL" clId="{D935250F-D748-D644-8811-4E4D40B0FC21}" dt="2021-07-28T09:06:32.320" v="32983" actId="20577"/>
        <pc:sldMkLst>
          <pc:docMk/>
          <pc:sldMk cId="3954970041" sldId="3393"/>
        </pc:sldMkLst>
        <pc:spChg chg="mod">
          <ac:chgData name="Bressinck, Maarten" userId="e0a4352b-e143-4118-a3d0-574af8cc51ab" providerId="ADAL" clId="{D935250F-D748-D644-8811-4E4D40B0FC21}" dt="2021-07-28T09:06:32.320" v="32983" actId="20577"/>
          <ac:spMkLst>
            <pc:docMk/>
            <pc:sldMk cId="3954970041" sldId="3393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12:18:28.528" v="10303" actId="20577"/>
          <ac:spMkLst>
            <pc:docMk/>
            <pc:sldMk cId="3954970041" sldId="3393"/>
            <ac:spMk id="405" creationId="{00000000-0000-0000-0000-000000000000}"/>
          </ac:spMkLst>
        </pc:spChg>
      </pc:sldChg>
      <pc:sldChg chg="addSp delSp modSp add mod">
        <pc:chgData name="Bressinck, Maarten" userId="e0a4352b-e143-4118-a3d0-574af8cc51ab" providerId="ADAL" clId="{D935250F-D748-D644-8811-4E4D40B0FC21}" dt="2021-07-27T12:17:51.082" v="31434" actId="20577"/>
        <pc:sldMkLst>
          <pc:docMk/>
          <pc:sldMk cId="647176341" sldId="3394"/>
        </pc:sldMkLst>
        <pc:spChg chg="mod">
          <ac:chgData name="Bressinck, Maarten" userId="e0a4352b-e143-4118-a3d0-574af8cc51ab" providerId="ADAL" clId="{D935250F-D748-D644-8811-4E4D40B0FC21}" dt="2021-07-27T12:17:51.082" v="31434" actId="20577"/>
          <ac:spMkLst>
            <pc:docMk/>
            <pc:sldMk cId="647176341" sldId="3394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54:14.759" v="4661" actId="20577"/>
          <ac:spMkLst>
            <pc:docMk/>
            <pc:sldMk cId="647176341" sldId="3394"/>
            <ac:spMk id="405" creationId="{00000000-0000-0000-0000-000000000000}"/>
          </ac:spMkLst>
        </pc:spChg>
        <pc:picChg chg="add mod">
          <ac:chgData name="Bressinck, Maarten" userId="e0a4352b-e143-4118-a3d0-574af8cc51ab" providerId="ADAL" clId="{D935250F-D748-D644-8811-4E4D40B0FC21}" dt="2021-07-27T12:17:48.721" v="31429" actId="1076"/>
          <ac:picMkLst>
            <pc:docMk/>
            <pc:sldMk cId="647176341" sldId="3394"/>
            <ac:picMk id="3" creationId="{78E29EB9-B3B7-6F4D-B210-BEC2D7B407C3}"/>
          </ac:picMkLst>
        </pc:picChg>
        <pc:picChg chg="add del mod">
          <ac:chgData name="Bressinck, Maarten" userId="e0a4352b-e143-4118-a3d0-574af8cc51ab" providerId="ADAL" clId="{D935250F-D748-D644-8811-4E4D40B0FC21}" dt="2021-07-27T12:17:27.608" v="31424" actId="21"/>
          <ac:picMkLst>
            <pc:docMk/>
            <pc:sldMk cId="647176341" sldId="3394"/>
            <ac:picMk id="5" creationId="{B1CA66EF-DE1A-4541-98E8-4550FF0F4DC9}"/>
          </ac:picMkLst>
        </pc:picChg>
        <pc:picChg chg="add mod">
          <ac:chgData name="Bressinck, Maarten" userId="e0a4352b-e143-4118-a3d0-574af8cc51ab" providerId="ADAL" clId="{D935250F-D748-D644-8811-4E4D40B0FC21}" dt="2021-07-27T12:17:48.721" v="31429" actId="1076"/>
          <ac:picMkLst>
            <pc:docMk/>
            <pc:sldMk cId="647176341" sldId="3394"/>
            <ac:picMk id="8" creationId="{321243A4-1CE6-B441-B6CE-4B4E85E5381C}"/>
          </ac:picMkLst>
        </pc:picChg>
        <pc:picChg chg="add mod">
          <ac:chgData name="Bressinck, Maarten" userId="e0a4352b-e143-4118-a3d0-574af8cc51ab" providerId="ADAL" clId="{D935250F-D748-D644-8811-4E4D40B0FC21}" dt="2021-07-27T12:17:48.721" v="31429" actId="1076"/>
          <ac:picMkLst>
            <pc:docMk/>
            <pc:sldMk cId="647176341" sldId="3394"/>
            <ac:picMk id="9" creationId="{2A0BB26E-51B9-524C-B3C2-418C392A70DE}"/>
          </ac:picMkLst>
        </pc:picChg>
      </pc:sldChg>
      <pc:sldChg chg="addSp delSp modSp add mod">
        <pc:chgData name="Bressinck, Maarten" userId="e0a4352b-e143-4118-a3d0-574af8cc51ab" providerId="ADAL" clId="{D935250F-D748-D644-8811-4E4D40B0FC21}" dt="2021-07-23T11:59:49.253" v="29580" actId="255"/>
        <pc:sldMkLst>
          <pc:docMk/>
          <pc:sldMk cId="4084803127" sldId="3395"/>
        </pc:sldMkLst>
        <pc:spChg chg="add del mod">
          <ac:chgData name="Bressinck, Maarten" userId="e0a4352b-e143-4118-a3d0-574af8cc51ab" providerId="ADAL" clId="{D935250F-D748-D644-8811-4E4D40B0FC21}" dt="2021-07-15T12:10:17.434" v="9276"/>
          <ac:spMkLst>
            <pc:docMk/>
            <pc:sldMk cId="4084803127" sldId="3395"/>
            <ac:spMk id="2" creationId="{99A85BC6-D026-594E-A765-94421C208EE5}"/>
          </ac:spMkLst>
        </pc:spChg>
        <pc:spChg chg="mod">
          <ac:chgData name="Bressinck, Maarten" userId="e0a4352b-e143-4118-a3d0-574af8cc51ab" providerId="ADAL" clId="{D935250F-D748-D644-8811-4E4D40B0FC21}" dt="2021-07-23T11:59:49.253" v="29580" actId="255"/>
          <ac:spMkLst>
            <pc:docMk/>
            <pc:sldMk cId="4084803127" sldId="3395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12:07:27.052" v="9116" actId="20577"/>
          <ac:spMkLst>
            <pc:docMk/>
            <pc:sldMk cId="4084803127" sldId="3395"/>
            <ac:spMk id="405" creationId="{00000000-0000-0000-0000-000000000000}"/>
          </ac:spMkLst>
        </pc:spChg>
        <pc:graphicFrameChg chg="add del mod">
          <ac:chgData name="Bressinck, Maarten" userId="e0a4352b-e143-4118-a3d0-574af8cc51ab" providerId="ADAL" clId="{D935250F-D748-D644-8811-4E4D40B0FC21}" dt="2021-07-15T12:12:39.693" v="9642" actId="21"/>
          <ac:graphicFrameMkLst>
            <pc:docMk/>
            <pc:sldMk cId="4084803127" sldId="3395"/>
            <ac:graphicFrameMk id="3" creationId="{6F2C5D46-0DDE-8048-AAB0-7EFA5B7715C8}"/>
          </ac:graphicFrameMkLst>
        </pc:graphicFrameChg>
      </pc:sldChg>
      <pc:sldChg chg="addSp delSp modSp add del mod">
        <pc:chgData name="Bressinck, Maarten" userId="e0a4352b-e143-4118-a3d0-574af8cc51ab" providerId="ADAL" clId="{D935250F-D748-D644-8811-4E4D40B0FC21}" dt="2021-07-28T09:09:39.502" v="33222" actId="1076"/>
        <pc:sldMkLst>
          <pc:docMk/>
          <pc:sldMk cId="3257755715" sldId="3396"/>
        </pc:sldMkLst>
        <pc:spChg chg="mod">
          <ac:chgData name="Bressinck, Maarten" userId="e0a4352b-e143-4118-a3d0-574af8cc51ab" providerId="ADAL" clId="{D935250F-D748-D644-8811-4E4D40B0FC21}" dt="2021-07-28T09:09:35.632" v="33221" actId="20577"/>
          <ac:spMkLst>
            <pc:docMk/>
            <pc:sldMk cId="3257755715" sldId="3396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54:46.719" v="4728" actId="20577"/>
          <ac:spMkLst>
            <pc:docMk/>
            <pc:sldMk cId="3257755715" sldId="3396"/>
            <ac:spMk id="405" creationId="{00000000-0000-0000-0000-000000000000}"/>
          </ac:spMkLst>
        </pc:spChg>
        <pc:picChg chg="add del">
          <ac:chgData name="Bressinck, Maarten" userId="e0a4352b-e143-4118-a3d0-574af8cc51ab" providerId="ADAL" clId="{D935250F-D748-D644-8811-4E4D40B0FC21}" dt="2021-07-28T07:28:35.023" v="31656"/>
          <ac:picMkLst>
            <pc:docMk/>
            <pc:sldMk cId="3257755715" sldId="3396"/>
            <ac:picMk id="2" creationId="{2FCC1500-8329-6F4F-B6BE-71653AF3ED7C}"/>
          </ac:picMkLst>
        </pc:picChg>
        <pc:picChg chg="add mod">
          <ac:chgData name="Bressinck, Maarten" userId="e0a4352b-e143-4118-a3d0-574af8cc51ab" providerId="ADAL" clId="{D935250F-D748-D644-8811-4E4D40B0FC21}" dt="2021-07-28T09:09:39.502" v="33222" actId="1076"/>
          <ac:picMkLst>
            <pc:docMk/>
            <pc:sldMk cId="3257755715" sldId="3396"/>
            <ac:picMk id="3" creationId="{FD9C4144-CB7C-C54D-82D4-191D2A68ADD4}"/>
          </ac:picMkLst>
        </pc:picChg>
      </pc:sldChg>
      <pc:sldChg chg="addSp delSp modSp add mod">
        <pc:chgData name="Bressinck, Maarten" userId="e0a4352b-e143-4118-a3d0-574af8cc51ab" providerId="ADAL" clId="{D935250F-D748-D644-8811-4E4D40B0FC21}" dt="2021-07-27T12:35:53.466" v="31501" actId="1076"/>
        <pc:sldMkLst>
          <pc:docMk/>
          <pc:sldMk cId="362862488" sldId="3397"/>
        </pc:sldMkLst>
        <pc:spChg chg="add del mod">
          <ac:chgData name="Bressinck, Maarten" userId="e0a4352b-e143-4118-a3d0-574af8cc51ab" providerId="ADAL" clId="{D935250F-D748-D644-8811-4E4D40B0FC21}" dt="2021-07-27T12:29:17.438" v="31495" actId="478"/>
          <ac:spMkLst>
            <pc:docMk/>
            <pc:sldMk cId="362862488" sldId="3397"/>
            <ac:spMk id="2" creationId="{B6CEB724-1DC0-4049-82C8-113808686927}"/>
          </ac:spMkLst>
        </pc:spChg>
        <pc:spChg chg="add del mod">
          <ac:chgData name="Bressinck, Maarten" userId="e0a4352b-e143-4118-a3d0-574af8cc51ab" providerId="ADAL" clId="{D935250F-D748-D644-8811-4E4D40B0FC21}" dt="2021-07-27T12:29:16.317" v="31494" actId="478"/>
          <ac:spMkLst>
            <pc:docMk/>
            <pc:sldMk cId="362862488" sldId="3397"/>
            <ac:spMk id="3" creationId="{8BDB674F-9D96-4647-8FA2-942737B75A29}"/>
          </ac:spMkLst>
        </pc:spChg>
        <pc:spChg chg="mod">
          <ac:chgData name="Bressinck, Maarten" userId="e0a4352b-e143-4118-a3d0-574af8cc51ab" providerId="ADAL" clId="{D935250F-D748-D644-8811-4E4D40B0FC21}" dt="2021-07-27T12:35:48.505" v="31499" actId="20577"/>
          <ac:spMkLst>
            <pc:docMk/>
            <pc:sldMk cId="362862488" sldId="3397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55:00.236" v="4756" actId="20577"/>
          <ac:spMkLst>
            <pc:docMk/>
            <pc:sldMk cId="362862488" sldId="3397"/>
            <ac:spMk id="405" creationId="{00000000-0000-0000-0000-000000000000}"/>
          </ac:spMkLst>
        </pc:spChg>
        <pc:picChg chg="add mod">
          <ac:chgData name="Bressinck, Maarten" userId="e0a4352b-e143-4118-a3d0-574af8cc51ab" providerId="ADAL" clId="{D935250F-D748-D644-8811-4E4D40B0FC21}" dt="2021-07-27T12:35:53.466" v="31501" actId="1076"/>
          <ac:picMkLst>
            <pc:docMk/>
            <pc:sldMk cId="362862488" sldId="3397"/>
            <ac:picMk id="4" creationId="{E745515C-7908-1245-B947-BD45E5331B68}"/>
          </ac:picMkLst>
        </pc:picChg>
      </pc:sldChg>
      <pc:sldChg chg="modSp add mod">
        <pc:chgData name="Bressinck, Maarten" userId="e0a4352b-e143-4118-a3d0-574af8cc51ab" providerId="ADAL" clId="{D935250F-D748-D644-8811-4E4D40B0FC21}" dt="2021-07-15T12:02:07.414" v="8736" actId="255"/>
        <pc:sldMkLst>
          <pc:docMk/>
          <pc:sldMk cId="2786696392" sldId="3398"/>
        </pc:sldMkLst>
        <pc:spChg chg="mod">
          <ac:chgData name="Bressinck, Maarten" userId="e0a4352b-e143-4118-a3d0-574af8cc51ab" providerId="ADAL" clId="{D935250F-D748-D644-8811-4E4D40B0FC21}" dt="2021-07-15T12:02:07.414" v="8736" actId="255"/>
          <ac:spMkLst>
            <pc:docMk/>
            <pc:sldMk cId="2786696392" sldId="3398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55:20.278" v="4796" actId="20577"/>
          <ac:spMkLst>
            <pc:docMk/>
            <pc:sldMk cId="2786696392" sldId="3398"/>
            <ac:spMk id="405" creationId="{00000000-0000-0000-0000-000000000000}"/>
          </ac:spMkLst>
        </pc:spChg>
      </pc:sldChg>
      <pc:sldChg chg="modSp add mod">
        <pc:chgData name="Bressinck, Maarten" userId="e0a4352b-e143-4118-a3d0-574af8cc51ab" providerId="ADAL" clId="{D935250F-D748-D644-8811-4E4D40B0FC21}" dt="2021-07-15T11:54:18.464" v="8131" actId="20577"/>
        <pc:sldMkLst>
          <pc:docMk/>
          <pc:sldMk cId="544582908" sldId="3399"/>
        </pc:sldMkLst>
        <pc:spChg chg="mod">
          <ac:chgData name="Bressinck, Maarten" userId="e0a4352b-e143-4118-a3d0-574af8cc51ab" providerId="ADAL" clId="{D935250F-D748-D644-8811-4E4D40B0FC21}" dt="2021-07-15T11:54:18.464" v="8131" actId="20577"/>
          <ac:spMkLst>
            <pc:docMk/>
            <pc:sldMk cId="544582908" sldId="3399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11:52:07.816" v="7689" actId="20577"/>
          <ac:spMkLst>
            <pc:docMk/>
            <pc:sldMk cId="544582908" sldId="3399"/>
            <ac:spMk id="405" creationId="{00000000-0000-0000-0000-000000000000}"/>
          </ac:spMkLst>
        </pc:spChg>
      </pc:sldChg>
      <pc:sldChg chg="addSp delSp modSp add mod">
        <pc:chgData name="Bressinck, Maarten" userId="e0a4352b-e143-4118-a3d0-574af8cc51ab" providerId="ADAL" clId="{D935250F-D748-D644-8811-4E4D40B0FC21}" dt="2021-07-15T12:02:27.590" v="8737" actId="6549"/>
        <pc:sldMkLst>
          <pc:docMk/>
          <pc:sldMk cId="298976069" sldId="3400"/>
        </pc:sldMkLst>
        <pc:spChg chg="mod">
          <ac:chgData name="Bressinck, Maarten" userId="e0a4352b-e143-4118-a3d0-574af8cc51ab" providerId="ADAL" clId="{D935250F-D748-D644-8811-4E4D40B0FC21}" dt="2021-07-15T12:02:27.590" v="8737" actId="6549"/>
          <ac:spMkLst>
            <pc:docMk/>
            <pc:sldMk cId="298976069" sldId="3400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55:50.812" v="4880" actId="20577"/>
          <ac:spMkLst>
            <pc:docMk/>
            <pc:sldMk cId="298976069" sldId="3400"/>
            <ac:spMk id="405" creationId="{00000000-0000-0000-0000-000000000000}"/>
          </ac:spMkLst>
        </pc:spChg>
        <pc:graphicFrameChg chg="add del mod modGraphic">
          <ac:chgData name="Bressinck, Maarten" userId="e0a4352b-e143-4118-a3d0-574af8cc51ab" providerId="ADAL" clId="{D935250F-D748-D644-8811-4E4D40B0FC21}" dt="2021-07-15T11:37:54.782" v="6528" actId="478"/>
          <ac:graphicFrameMkLst>
            <pc:docMk/>
            <pc:sldMk cId="298976069" sldId="3400"/>
            <ac:graphicFrameMk id="2" creationId="{5ECE1C17-8919-9744-99AD-99828007A04E}"/>
          </ac:graphicFrameMkLst>
        </pc:graphicFrameChg>
      </pc:sldChg>
      <pc:sldChg chg="modSp add mod">
        <pc:chgData name="Bressinck, Maarten" userId="e0a4352b-e143-4118-a3d0-574af8cc51ab" providerId="ADAL" clId="{D935250F-D748-D644-8811-4E4D40B0FC21}" dt="2021-07-15T12:02:30.487" v="8738" actId="20577"/>
        <pc:sldMkLst>
          <pc:docMk/>
          <pc:sldMk cId="1843216176" sldId="3401"/>
        </pc:sldMkLst>
        <pc:spChg chg="mod">
          <ac:chgData name="Bressinck, Maarten" userId="e0a4352b-e143-4118-a3d0-574af8cc51ab" providerId="ADAL" clId="{D935250F-D748-D644-8811-4E4D40B0FC21}" dt="2021-07-15T12:02:30.487" v="8738" actId="20577"/>
          <ac:spMkLst>
            <pc:docMk/>
            <pc:sldMk cId="1843216176" sldId="3401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56:18.886" v="4904" actId="20577"/>
          <ac:spMkLst>
            <pc:docMk/>
            <pc:sldMk cId="1843216176" sldId="3401"/>
            <ac:spMk id="405" creationId="{00000000-0000-0000-0000-000000000000}"/>
          </ac:spMkLst>
        </pc:spChg>
      </pc:sldChg>
      <pc:sldChg chg="addSp delSp modSp add mod delAnim">
        <pc:chgData name="Bressinck, Maarten" userId="e0a4352b-e143-4118-a3d0-574af8cc51ab" providerId="ADAL" clId="{D935250F-D748-D644-8811-4E4D40B0FC21}" dt="2021-07-23T13:20:19.459" v="30140" actId="14100"/>
        <pc:sldMkLst>
          <pc:docMk/>
          <pc:sldMk cId="707876928" sldId="3402"/>
        </pc:sldMkLst>
        <pc:spChg chg="add mod">
          <ac:chgData name="Bressinck, Maarten" userId="e0a4352b-e143-4118-a3d0-574af8cc51ab" providerId="ADAL" clId="{D935250F-D748-D644-8811-4E4D40B0FC21}" dt="2021-07-23T13:20:19.459" v="30140" actId="14100"/>
          <ac:spMkLst>
            <pc:docMk/>
            <pc:sldMk cId="707876928" sldId="3402"/>
            <ac:spMk id="2" creationId="{1B2C894D-B1CF-B942-8B6C-C6054BE01ABA}"/>
          </ac:spMkLst>
        </pc:spChg>
        <pc:spChg chg="del">
          <ac:chgData name="Bressinck, Maarten" userId="e0a4352b-e143-4118-a3d0-574af8cc51ab" providerId="ADAL" clId="{D935250F-D748-D644-8811-4E4D40B0FC21}" dt="2021-07-23T13:20:14.430" v="30138" actId="478"/>
          <ac:spMkLst>
            <pc:docMk/>
            <pc:sldMk cId="707876928" sldId="3402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56:41.793" v="4958" actId="20577"/>
          <ac:spMkLst>
            <pc:docMk/>
            <pc:sldMk cId="707876928" sldId="3402"/>
            <ac:spMk id="405" creationId="{00000000-0000-0000-0000-000000000000}"/>
          </ac:spMkLst>
        </pc:spChg>
      </pc:sldChg>
      <pc:sldChg chg="addSp delSp modSp add mod">
        <pc:chgData name="Bressinck, Maarten" userId="e0a4352b-e143-4118-a3d0-574af8cc51ab" providerId="ADAL" clId="{D935250F-D748-D644-8811-4E4D40B0FC21}" dt="2021-07-15T12:02:34.201" v="8739" actId="20577"/>
        <pc:sldMkLst>
          <pc:docMk/>
          <pc:sldMk cId="3716763177" sldId="3403"/>
        </pc:sldMkLst>
        <pc:spChg chg="add">
          <ac:chgData name="Bressinck, Maarten" userId="e0a4352b-e143-4118-a3d0-574af8cc51ab" providerId="ADAL" clId="{D935250F-D748-D644-8811-4E4D40B0FC21}" dt="2021-07-15T10:20:55.559" v="5273"/>
          <ac:spMkLst>
            <pc:docMk/>
            <pc:sldMk cId="3716763177" sldId="3403"/>
            <ac:spMk id="2" creationId="{31F67BFA-63F2-C24C-90A1-B0A5BC9798C4}"/>
          </ac:spMkLst>
        </pc:spChg>
        <pc:spChg chg="mod">
          <ac:chgData name="Bressinck, Maarten" userId="e0a4352b-e143-4118-a3d0-574af8cc51ab" providerId="ADAL" clId="{D935250F-D748-D644-8811-4E4D40B0FC21}" dt="2021-07-15T12:02:34.201" v="8739" actId="20577"/>
          <ac:spMkLst>
            <pc:docMk/>
            <pc:sldMk cId="3716763177" sldId="3403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10:20:45.457" v="5272" actId="20577"/>
          <ac:spMkLst>
            <pc:docMk/>
            <pc:sldMk cId="3716763177" sldId="3403"/>
            <ac:spMk id="405" creationId="{00000000-0000-0000-0000-000000000000}"/>
          </ac:spMkLst>
        </pc:spChg>
        <pc:graphicFrameChg chg="add del mod">
          <ac:chgData name="Bressinck, Maarten" userId="e0a4352b-e143-4118-a3d0-574af8cc51ab" providerId="ADAL" clId="{D935250F-D748-D644-8811-4E4D40B0FC21}" dt="2021-07-15T10:21:56.169" v="5451"/>
          <ac:graphicFrameMkLst>
            <pc:docMk/>
            <pc:sldMk cId="3716763177" sldId="3403"/>
            <ac:graphicFrameMk id="4" creationId="{7F314D25-3A9E-324C-A759-498A46A5CC3E}"/>
          </ac:graphicFrameMkLst>
        </pc:graphicFrameChg>
        <pc:picChg chg="add mod modCrop">
          <ac:chgData name="Bressinck, Maarten" userId="e0a4352b-e143-4118-a3d0-574af8cc51ab" providerId="ADAL" clId="{D935250F-D748-D644-8811-4E4D40B0FC21}" dt="2021-07-15T10:23:05.566" v="5607" actId="1076"/>
          <ac:picMkLst>
            <pc:docMk/>
            <pc:sldMk cId="3716763177" sldId="3403"/>
            <ac:picMk id="3" creationId="{BC6B4FFA-19FE-3E4A-B62A-34CAFE1D83B4}"/>
          </ac:picMkLst>
        </pc:picChg>
      </pc:sldChg>
      <pc:sldChg chg="addSp delSp modSp add mod">
        <pc:chgData name="Bressinck, Maarten" userId="e0a4352b-e143-4118-a3d0-574af8cc51ab" providerId="ADAL" clId="{D935250F-D748-D644-8811-4E4D40B0FC21}" dt="2021-07-23T12:04:19.955" v="30068" actId="20577"/>
        <pc:sldMkLst>
          <pc:docMk/>
          <pc:sldMk cId="1955835661" sldId="3404"/>
        </pc:sldMkLst>
        <pc:spChg chg="add del mod">
          <ac:chgData name="Bressinck, Maarten" userId="e0a4352b-e143-4118-a3d0-574af8cc51ab" providerId="ADAL" clId="{D935250F-D748-D644-8811-4E4D40B0FC21}" dt="2021-07-15T10:20:06.840" v="5239"/>
          <ac:spMkLst>
            <pc:docMk/>
            <pc:sldMk cId="1955835661" sldId="3404"/>
            <ac:spMk id="2" creationId="{28F04BA4-A154-C74C-87BB-298D6DC9FFB0}"/>
          </ac:spMkLst>
        </pc:spChg>
        <pc:spChg chg="mod">
          <ac:chgData name="Bressinck, Maarten" userId="e0a4352b-e143-4118-a3d0-574af8cc51ab" providerId="ADAL" clId="{D935250F-D748-D644-8811-4E4D40B0FC21}" dt="2021-07-23T12:04:19.955" v="30068" actId="20577"/>
          <ac:spMkLst>
            <pc:docMk/>
            <pc:sldMk cId="1955835661" sldId="3404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09:57:14.740" v="4998" actId="20577"/>
          <ac:spMkLst>
            <pc:docMk/>
            <pc:sldMk cId="1955835661" sldId="3404"/>
            <ac:spMk id="405" creationId="{00000000-0000-0000-0000-000000000000}"/>
          </ac:spMkLst>
        </pc:spChg>
      </pc:sldChg>
      <pc:sldChg chg="addSp delSp modSp add mod ord">
        <pc:chgData name="Bressinck, Maarten" userId="e0a4352b-e143-4118-a3d0-574af8cc51ab" providerId="ADAL" clId="{D935250F-D748-D644-8811-4E4D40B0FC21}" dt="2021-07-15T10:00:33.696" v="5017" actId="14100"/>
        <pc:sldMkLst>
          <pc:docMk/>
          <pc:sldMk cId="820683073" sldId="3405"/>
        </pc:sldMkLst>
        <pc:spChg chg="mod">
          <ac:chgData name="Bressinck, Maarten" userId="e0a4352b-e143-4118-a3d0-574af8cc51ab" providerId="ADAL" clId="{D935250F-D748-D644-8811-4E4D40B0FC21}" dt="2021-07-15T10:00:33.696" v="5017" actId="14100"/>
          <ac:spMkLst>
            <pc:docMk/>
            <pc:sldMk cId="820683073" sldId="3405"/>
            <ac:spMk id="10" creationId="{A09B002D-E6CC-124F-9A1E-A6C177AF8FCF}"/>
          </ac:spMkLst>
        </pc:spChg>
        <pc:spChg chg="mod">
          <ac:chgData name="Bressinck, Maarten" userId="e0a4352b-e143-4118-a3d0-574af8cc51ab" providerId="ADAL" clId="{D935250F-D748-D644-8811-4E4D40B0FC21}" dt="2021-07-15T09:59:38.269" v="5008" actId="20577"/>
          <ac:spMkLst>
            <pc:docMk/>
            <pc:sldMk cId="820683073" sldId="3405"/>
            <ac:spMk id="12" creationId="{364ACE02-5D50-104E-9371-4116F798810F}"/>
          </ac:spMkLst>
        </pc:spChg>
        <pc:picChg chg="del">
          <ac:chgData name="Bressinck, Maarten" userId="e0a4352b-e143-4118-a3d0-574af8cc51ab" providerId="ADAL" clId="{D935250F-D748-D644-8811-4E4D40B0FC21}" dt="2021-07-15T10:00:07.770" v="5011" actId="478"/>
          <ac:picMkLst>
            <pc:docMk/>
            <pc:sldMk cId="820683073" sldId="3405"/>
            <ac:picMk id="3076" creationId="{88AE2E6A-6341-A74D-8DA5-672A269FF7EF}"/>
          </ac:picMkLst>
        </pc:picChg>
        <pc:picChg chg="add mod">
          <ac:chgData name="Bressinck, Maarten" userId="e0a4352b-e143-4118-a3d0-574af8cc51ab" providerId="ADAL" clId="{D935250F-D748-D644-8811-4E4D40B0FC21}" dt="2021-07-15T10:00:24.493" v="5015" actId="14100"/>
          <ac:picMkLst>
            <pc:docMk/>
            <pc:sldMk cId="820683073" sldId="3405"/>
            <ac:picMk id="13314" creationId="{24A16C0E-7466-8849-BFF7-DA9F5E537828}"/>
          </ac:picMkLst>
        </pc:picChg>
      </pc:sldChg>
      <pc:sldChg chg="modSp add mod ord">
        <pc:chgData name="Bressinck, Maarten" userId="e0a4352b-e143-4118-a3d0-574af8cc51ab" providerId="ADAL" clId="{D935250F-D748-D644-8811-4E4D40B0FC21}" dt="2021-07-15T12:30:49.277" v="10757" actId="20577"/>
        <pc:sldMkLst>
          <pc:docMk/>
          <pc:sldMk cId="2902294132" sldId="3406"/>
        </pc:sldMkLst>
        <pc:spChg chg="mod">
          <ac:chgData name="Bressinck, Maarten" userId="e0a4352b-e143-4118-a3d0-574af8cc51ab" providerId="ADAL" clId="{D935250F-D748-D644-8811-4E4D40B0FC21}" dt="2021-07-15T12:29:23.476" v="10639" actId="255"/>
          <ac:spMkLst>
            <pc:docMk/>
            <pc:sldMk cId="2902294132" sldId="3406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12:30:49.277" v="10757" actId="20577"/>
          <ac:spMkLst>
            <pc:docMk/>
            <pc:sldMk cId="2902294132" sldId="3406"/>
            <ac:spMk id="405" creationId="{00000000-0000-0000-0000-000000000000}"/>
          </ac:spMkLst>
        </pc:spChg>
      </pc:sldChg>
      <pc:sldChg chg="addSp delSp modSp add mod">
        <pc:chgData name="Bressinck, Maarten" userId="e0a4352b-e143-4118-a3d0-574af8cc51ab" providerId="ADAL" clId="{D935250F-D748-D644-8811-4E4D40B0FC21}" dt="2021-07-22T07:56:10.766" v="23084" actId="115"/>
        <pc:sldMkLst>
          <pc:docMk/>
          <pc:sldMk cId="475095019" sldId="3407"/>
        </pc:sldMkLst>
        <pc:spChg chg="add del mod">
          <ac:chgData name="Bressinck, Maarten" userId="e0a4352b-e143-4118-a3d0-574af8cc51ab" providerId="ADAL" clId="{D935250F-D748-D644-8811-4E4D40B0FC21}" dt="2021-07-20T13:25:52.257" v="23037"/>
          <ac:spMkLst>
            <pc:docMk/>
            <pc:sldMk cId="475095019" sldId="3407"/>
            <ac:spMk id="2" creationId="{088D2468-F6C5-564B-8208-42E01DE88177}"/>
          </ac:spMkLst>
        </pc:spChg>
        <pc:spChg chg="mod">
          <ac:chgData name="Bressinck, Maarten" userId="e0a4352b-e143-4118-a3d0-574af8cc51ab" providerId="ADAL" clId="{D935250F-D748-D644-8811-4E4D40B0FC21}" dt="2021-07-22T07:56:10.766" v="23084" actId="115"/>
          <ac:spMkLst>
            <pc:docMk/>
            <pc:sldMk cId="475095019" sldId="3407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12:30:55.497" v="10772" actId="20577"/>
          <ac:spMkLst>
            <pc:docMk/>
            <pc:sldMk cId="475095019" sldId="3407"/>
            <ac:spMk id="405" creationId="{00000000-0000-0000-0000-000000000000}"/>
          </ac:spMkLst>
        </pc:spChg>
      </pc:sldChg>
      <pc:sldChg chg="addSp delSp modSp add mod">
        <pc:chgData name="Bressinck, Maarten" userId="e0a4352b-e143-4118-a3d0-574af8cc51ab" providerId="ADAL" clId="{D935250F-D748-D644-8811-4E4D40B0FC21}" dt="2021-07-28T13:26:53.115" v="34145" actId="255"/>
        <pc:sldMkLst>
          <pc:docMk/>
          <pc:sldMk cId="3346750260" sldId="3408"/>
        </pc:sldMkLst>
        <pc:spChg chg="mod">
          <ac:chgData name="Bressinck, Maarten" userId="e0a4352b-e143-4118-a3d0-574af8cc51ab" providerId="ADAL" clId="{D935250F-D748-D644-8811-4E4D40B0FC21}" dt="2021-07-28T13:26:53.115" v="34145" actId="255"/>
          <ac:spMkLst>
            <pc:docMk/>
            <pc:sldMk cId="3346750260" sldId="3408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15T12:31:01.911" v="10783" actId="20577"/>
          <ac:spMkLst>
            <pc:docMk/>
            <pc:sldMk cId="3346750260" sldId="3408"/>
            <ac:spMk id="405" creationId="{00000000-0000-0000-0000-000000000000}"/>
          </ac:spMkLst>
        </pc:spChg>
        <pc:graphicFrameChg chg="add del mod">
          <ac:chgData name="Bressinck, Maarten" userId="e0a4352b-e143-4118-a3d0-574af8cc51ab" providerId="ADAL" clId="{D935250F-D748-D644-8811-4E4D40B0FC21}" dt="2021-07-20T13:26:12.068" v="23042" actId="478"/>
          <ac:graphicFrameMkLst>
            <pc:docMk/>
            <pc:sldMk cId="3346750260" sldId="3408"/>
            <ac:graphicFrameMk id="2" creationId="{B84F364E-0F8E-F94A-B737-34345E533AEC}"/>
          </ac:graphicFrameMkLst>
        </pc:graphicFrameChg>
        <pc:picChg chg="add mod">
          <ac:chgData name="Bressinck, Maarten" userId="e0a4352b-e143-4118-a3d0-574af8cc51ab" providerId="ADAL" clId="{D935250F-D748-D644-8811-4E4D40B0FC21}" dt="2021-07-22T07:58:02.404" v="23232" actId="1076"/>
          <ac:picMkLst>
            <pc:docMk/>
            <pc:sldMk cId="3346750260" sldId="3408"/>
            <ac:picMk id="1026" creationId="{3C39DB41-815B-6E4F-937E-12B70D65DB80}"/>
          </ac:picMkLst>
        </pc:picChg>
      </pc:sldChg>
      <pc:sldChg chg="addSp delSp modSp new del mod">
        <pc:chgData name="Bressinck, Maarten" userId="e0a4352b-e143-4118-a3d0-574af8cc51ab" providerId="ADAL" clId="{D935250F-D748-D644-8811-4E4D40B0FC21}" dt="2021-07-15T13:13:56.972" v="11929" actId="2696"/>
        <pc:sldMkLst>
          <pc:docMk/>
          <pc:sldMk cId="485510896" sldId="3409"/>
        </pc:sldMkLst>
        <pc:spChg chg="del">
          <ac:chgData name="Bressinck, Maarten" userId="e0a4352b-e143-4118-a3d0-574af8cc51ab" providerId="ADAL" clId="{D935250F-D748-D644-8811-4E4D40B0FC21}" dt="2021-07-15T13:13:14.343" v="11923" actId="478"/>
          <ac:spMkLst>
            <pc:docMk/>
            <pc:sldMk cId="485510896" sldId="3409"/>
            <ac:spMk id="2" creationId="{838F6BB5-E55F-B540-B107-28B6C4E6DCB0}"/>
          </ac:spMkLst>
        </pc:spChg>
        <pc:spChg chg="del">
          <ac:chgData name="Bressinck, Maarten" userId="e0a4352b-e143-4118-a3d0-574af8cc51ab" providerId="ADAL" clId="{D935250F-D748-D644-8811-4E4D40B0FC21}" dt="2021-07-15T13:13:19.314" v="11924" actId="478"/>
          <ac:spMkLst>
            <pc:docMk/>
            <pc:sldMk cId="485510896" sldId="3409"/>
            <ac:spMk id="3" creationId="{45E4F402-B837-4F4D-B63B-2BBCD86B2997}"/>
          </ac:spMkLst>
        </pc:spChg>
        <pc:spChg chg="del">
          <ac:chgData name="Bressinck, Maarten" userId="e0a4352b-e143-4118-a3d0-574af8cc51ab" providerId="ADAL" clId="{D935250F-D748-D644-8811-4E4D40B0FC21}" dt="2021-07-15T13:13:19.314" v="11924" actId="478"/>
          <ac:spMkLst>
            <pc:docMk/>
            <pc:sldMk cId="485510896" sldId="3409"/>
            <ac:spMk id="4" creationId="{0E8477DE-2318-6F41-A6E1-74C35656A737}"/>
          </ac:spMkLst>
        </pc:spChg>
        <pc:graphicFrameChg chg="add del mod modGraphic">
          <ac:chgData name="Bressinck, Maarten" userId="e0a4352b-e143-4118-a3d0-574af8cc51ab" providerId="ADAL" clId="{D935250F-D748-D644-8811-4E4D40B0FC21}" dt="2021-07-15T13:13:51.077" v="11928" actId="21"/>
          <ac:graphicFrameMkLst>
            <pc:docMk/>
            <pc:sldMk cId="485510896" sldId="3409"/>
            <ac:graphicFrameMk id="5" creationId="{AFD84545-9108-964A-9F2E-5ADB9645A915}"/>
          </ac:graphicFrameMkLst>
        </pc:graphicFrameChg>
      </pc:sldChg>
      <pc:sldChg chg="new del">
        <pc:chgData name="Bressinck, Maarten" userId="e0a4352b-e143-4118-a3d0-574af8cc51ab" providerId="ADAL" clId="{D935250F-D748-D644-8811-4E4D40B0FC21}" dt="2021-07-15T12:35:04.300" v="10793" actId="680"/>
        <pc:sldMkLst>
          <pc:docMk/>
          <pc:sldMk cId="3239883439" sldId="3409"/>
        </pc:sldMkLst>
      </pc:sldChg>
      <pc:sldChg chg="addSp delSp modSp new del mod ord">
        <pc:chgData name="Bressinck, Maarten" userId="e0a4352b-e143-4118-a3d0-574af8cc51ab" providerId="ADAL" clId="{D935250F-D748-D644-8811-4E4D40B0FC21}" dt="2021-07-23T07:23:49.411" v="23951" actId="2696"/>
        <pc:sldMkLst>
          <pc:docMk/>
          <pc:sldMk cId="3511781159" sldId="3409"/>
        </pc:sldMkLst>
        <pc:spChg chg="del">
          <ac:chgData name="Bressinck, Maarten" userId="e0a4352b-e143-4118-a3d0-574af8cc51ab" providerId="ADAL" clId="{D935250F-D748-D644-8811-4E4D40B0FC21}" dt="2021-07-15T13:14:09.786" v="11933" actId="478"/>
          <ac:spMkLst>
            <pc:docMk/>
            <pc:sldMk cId="3511781159" sldId="3409"/>
            <ac:spMk id="2" creationId="{DBC41314-F1F8-1542-95B4-55C42DD5CB98}"/>
          </ac:spMkLst>
        </pc:spChg>
        <pc:spChg chg="del">
          <ac:chgData name="Bressinck, Maarten" userId="e0a4352b-e143-4118-a3d0-574af8cc51ab" providerId="ADAL" clId="{D935250F-D748-D644-8811-4E4D40B0FC21}" dt="2021-07-15T13:14:12.362" v="11934" actId="478"/>
          <ac:spMkLst>
            <pc:docMk/>
            <pc:sldMk cId="3511781159" sldId="3409"/>
            <ac:spMk id="3" creationId="{4837DB7A-9813-9648-8CF9-94D13A8F3ED7}"/>
          </ac:spMkLst>
        </pc:spChg>
        <pc:graphicFrameChg chg="add mod">
          <ac:chgData name="Bressinck, Maarten" userId="e0a4352b-e143-4118-a3d0-574af8cc51ab" providerId="ADAL" clId="{D935250F-D748-D644-8811-4E4D40B0FC21}" dt="2021-07-15T13:14:06.811" v="11932"/>
          <ac:graphicFrameMkLst>
            <pc:docMk/>
            <pc:sldMk cId="3511781159" sldId="3409"/>
            <ac:graphicFrameMk id="4" creationId="{07582375-458E-6245-9E81-EBF6E6199649}"/>
          </ac:graphicFrameMkLst>
        </pc:graphicFrameChg>
      </pc:sldChg>
      <pc:sldChg chg="addSp delSp modSp add mod ord modAnim modShow">
        <pc:chgData name="Bressinck, Maarten" userId="e0a4352b-e143-4118-a3d0-574af8cc51ab" providerId="ADAL" clId="{D935250F-D748-D644-8811-4E4D40B0FC21}" dt="2021-07-29T13:52:39.699" v="38291" actId="20577"/>
        <pc:sldMkLst>
          <pc:docMk/>
          <pc:sldMk cId="2922051819" sldId="3410"/>
        </pc:sldMkLst>
        <pc:spChg chg="add mod">
          <ac:chgData name="Bressinck, Maarten" userId="e0a4352b-e143-4118-a3d0-574af8cc51ab" providerId="ADAL" clId="{D935250F-D748-D644-8811-4E4D40B0FC21}" dt="2021-07-29T13:52:37.596" v="38290" actId="1076"/>
          <ac:spMkLst>
            <pc:docMk/>
            <pc:sldMk cId="2922051819" sldId="3410"/>
            <ac:spMk id="2" creationId="{8B9273B9-6606-094E-B138-5A1B7C0EA606}"/>
          </ac:spMkLst>
        </pc:spChg>
        <pc:spChg chg="mod">
          <ac:chgData name="Bressinck, Maarten" userId="e0a4352b-e143-4118-a3d0-574af8cc51ab" providerId="ADAL" clId="{D935250F-D748-D644-8811-4E4D40B0FC21}" dt="2021-07-29T13:52:39.699" v="38291" actId="20577"/>
          <ac:spMkLst>
            <pc:docMk/>
            <pc:sldMk cId="2922051819" sldId="3410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28T13:29:18.021" v="34170"/>
          <ac:spMkLst>
            <pc:docMk/>
            <pc:sldMk cId="2922051819" sldId="3410"/>
            <ac:spMk id="405" creationId="{00000000-0000-0000-0000-000000000000}"/>
          </ac:spMkLst>
        </pc:spChg>
        <pc:picChg chg="add del">
          <ac:chgData name="Bressinck, Maarten" userId="e0a4352b-e143-4118-a3d0-574af8cc51ab" providerId="ADAL" clId="{D935250F-D748-D644-8811-4E4D40B0FC21}" dt="2021-07-19T12:21:38.154" v="16496" actId="478"/>
          <ac:picMkLst>
            <pc:docMk/>
            <pc:sldMk cId="2922051819" sldId="3410"/>
            <ac:picMk id="1026" creationId="{A6E759E8-B9A6-E24C-BAED-4AE15B61542E}"/>
          </ac:picMkLst>
        </pc:picChg>
        <pc:picChg chg="add del mod">
          <ac:chgData name="Bressinck, Maarten" userId="e0a4352b-e143-4118-a3d0-574af8cc51ab" providerId="ADAL" clId="{D935250F-D748-D644-8811-4E4D40B0FC21}" dt="2021-07-19T12:22:12.323" v="16501" actId="21"/>
          <ac:picMkLst>
            <pc:docMk/>
            <pc:sldMk cId="2922051819" sldId="3410"/>
            <ac:picMk id="1028" creationId="{A6196731-00C9-0243-B10C-F4352A75A469}"/>
          </ac:picMkLst>
        </pc:picChg>
      </pc:sldChg>
      <pc:sldChg chg="modSp mod">
        <pc:chgData name="Bressinck, Maarten" userId="e0a4352b-e143-4118-a3d0-574af8cc51ab" providerId="ADAL" clId="{D935250F-D748-D644-8811-4E4D40B0FC21}" dt="2021-07-20T13:29:29.227" v="23077" actId="27636"/>
        <pc:sldMkLst>
          <pc:docMk/>
          <pc:sldMk cId="3741639546" sldId="3411"/>
        </pc:sldMkLst>
        <pc:spChg chg="mod">
          <ac:chgData name="Bressinck, Maarten" userId="e0a4352b-e143-4118-a3d0-574af8cc51ab" providerId="ADAL" clId="{D935250F-D748-D644-8811-4E4D40B0FC21}" dt="2021-07-20T13:28:21.250" v="23052" actId="1076"/>
          <ac:spMkLst>
            <pc:docMk/>
            <pc:sldMk cId="3741639546" sldId="3411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20T13:29:29.227" v="23077" actId="27636"/>
          <ac:spMkLst>
            <pc:docMk/>
            <pc:sldMk cId="3741639546" sldId="3411"/>
            <ac:spMk id="405" creationId="{00000000-0000-0000-0000-000000000000}"/>
          </ac:spMkLst>
        </pc:spChg>
      </pc:sldChg>
      <pc:sldChg chg="modSp add del modAnim">
        <pc:chgData name="Bressinck, Maarten" userId="e0a4352b-e143-4118-a3d0-574af8cc51ab" providerId="ADAL" clId="{D935250F-D748-D644-8811-4E4D40B0FC21}" dt="2021-07-20T13:28:36.433" v="23056" actId="2890"/>
        <pc:sldMkLst>
          <pc:docMk/>
          <pc:sldMk cId="711881074" sldId="3412"/>
        </pc:sldMkLst>
        <pc:spChg chg="mod">
          <ac:chgData name="Bressinck, Maarten" userId="e0a4352b-e143-4118-a3d0-574af8cc51ab" providerId="ADAL" clId="{D935250F-D748-D644-8811-4E4D40B0FC21}" dt="2021-07-20T13:28:34.625" v="23055" actId="20577"/>
          <ac:spMkLst>
            <pc:docMk/>
            <pc:sldMk cId="711881074" sldId="3412"/>
            <ac:spMk id="12" creationId="{5DABDED0-D979-E04F-98DE-D2F2AFB88C82}"/>
          </ac:spMkLst>
        </pc:spChg>
      </pc:sldChg>
      <pc:sldChg chg="modSp add mod ord">
        <pc:chgData name="Bressinck, Maarten" userId="e0a4352b-e143-4118-a3d0-574af8cc51ab" providerId="ADAL" clId="{D935250F-D748-D644-8811-4E4D40B0FC21}" dt="2021-07-22T08:00:43.062" v="23317" actId="27636"/>
        <pc:sldMkLst>
          <pc:docMk/>
          <pc:sldMk cId="3088483521" sldId="3412"/>
        </pc:sldMkLst>
        <pc:spChg chg="mod">
          <ac:chgData name="Bressinck, Maarten" userId="e0a4352b-e143-4118-a3d0-574af8cc51ab" providerId="ADAL" clId="{D935250F-D748-D644-8811-4E4D40B0FC21}" dt="2021-07-22T07:58:14.633" v="23236" actId="1076"/>
          <ac:spMkLst>
            <pc:docMk/>
            <pc:sldMk cId="3088483521" sldId="3412"/>
            <ac:spMk id="2" creationId="{00000000-0000-0000-0000-000000000000}"/>
          </ac:spMkLst>
        </pc:spChg>
        <pc:spChg chg="mod">
          <ac:chgData name="Bressinck, Maarten" userId="e0a4352b-e143-4118-a3d0-574af8cc51ab" providerId="ADAL" clId="{D935250F-D748-D644-8811-4E4D40B0FC21}" dt="2021-07-22T07:58:11.087" v="23235" actId="20577"/>
          <ac:spMkLst>
            <pc:docMk/>
            <pc:sldMk cId="3088483521" sldId="3412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22T08:00:43.062" v="23317" actId="27636"/>
          <ac:spMkLst>
            <pc:docMk/>
            <pc:sldMk cId="3088483521" sldId="3412"/>
            <ac:spMk id="405" creationId="{00000000-0000-0000-0000-000000000000}"/>
          </ac:spMkLst>
        </pc:spChg>
      </pc:sldChg>
      <pc:sldChg chg="delSp modSp add mod ord">
        <pc:chgData name="Bressinck, Maarten" userId="e0a4352b-e143-4118-a3d0-574af8cc51ab" providerId="ADAL" clId="{D935250F-D748-D644-8811-4E4D40B0FC21}" dt="2021-07-23T11:44:01.548" v="28856" actId="20578"/>
        <pc:sldMkLst>
          <pc:docMk/>
          <pc:sldMk cId="1260705164" sldId="3413"/>
        </pc:sldMkLst>
        <pc:spChg chg="mod">
          <ac:chgData name="Bressinck, Maarten" userId="e0a4352b-e143-4118-a3d0-574af8cc51ab" providerId="ADAL" clId="{D935250F-D748-D644-8811-4E4D40B0FC21}" dt="2021-07-23T11:43:11.390" v="28853" actId="20577"/>
          <ac:spMkLst>
            <pc:docMk/>
            <pc:sldMk cId="1260705164" sldId="3413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23T11:42:31.258" v="28747" actId="20577"/>
          <ac:spMkLst>
            <pc:docMk/>
            <pc:sldMk cId="1260705164" sldId="3413"/>
            <ac:spMk id="405" creationId="{00000000-0000-0000-0000-000000000000}"/>
          </ac:spMkLst>
        </pc:spChg>
        <pc:picChg chg="del">
          <ac:chgData name="Bressinck, Maarten" userId="e0a4352b-e143-4118-a3d0-574af8cc51ab" providerId="ADAL" clId="{D935250F-D748-D644-8811-4E4D40B0FC21}" dt="2021-07-23T11:43:14.353" v="28854" actId="478"/>
          <ac:picMkLst>
            <pc:docMk/>
            <pc:sldMk cId="1260705164" sldId="3413"/>
            <ac:picMk id="2" creationId="{00000000-0000-0000-0000-000000000000}"/>
          </ac:picMkLst>
        </pc:picChg>
        <pc:picChg chg="del">
          <ac:chgData name="Bressinck, Maarten" userId="e0a4352b-e143-4118-a3d0-574af8cc51ab" providerId="ADAL" clId="{D935250F-D748-D644-8811-4E4D40B0FC21}" dt="2021-07-23T11:43:14.353" v="28854" actId="478"/>
          <ac:picMkLst>
            <pc:docMk/>
            <pc:sldMk cId="1260705164" sldId="3413"/>
            <ac:picMk id="4" creationId="{00000000-0000-0000-0000-000000000000}"/>
          </ac:picMkLst>
        </pc:picChg>
        <pc:picChg chg="del">
          <ac:chgData name="Bressinck, Maarten" userId="e0a4352b-e143-4118-a3d0-574af8cc51ab" providerId="ADAL" clId="{D935250F-D748-D644-8811-4E4D40B0FC21}" dt="2021-07-23T11:43:14.353" v="28854" actId="478"/>
          <ac:picMkLst>
            <pc:docMk/>
            <pc:sldMk cId="1260705164" sldId="3413"/>
            <ac:picMk id="5" creationId="{00000000-0000-0000-0000-000000000000}"/>
          </ac:picMkLst>
        </pc:picChg>
      </pc:sldChg>
      <pc:sldChg chg="delSp modSp add del mod">
        <pc:chgData name="Bressinck, Maarten" userId="e0a4352b-e143-4118-a3d0-574af8cc51ab" providerId="ADAL" clId="{D935250F-D748-D644-8811-4E4D40B0FC21}" dt="2021-07-23T08:05:31.932" v="24647" actId="2696"/>
        <pc:sldMkLst>
          <pc:docMk/>
          <pc:sldMk cId="4076006305" sldId="3413"/>
        </pc:sldMkLst>
        <pc:spChg chg="del">
          <ac:chgData name="Bressinck, Maarten" userId="e0a4352b-e143-4118-a3d0-574af8cc51ab" providerId="ADAL" clId="{D935250F-D748-D644-8811-4E4D40B0FC21}" dt="2021-07-22T08:52:59.044" v="23337" actId="478"/>
          <ac:spMkLst>
            <pc:docMk/>
            <pc:sldMk cId="4076006305" sldId="3413"/>
            <ac:spMk id="2" creationId="{00000000-0000-0000-0000-000000000000}"/>
          </ac:spMkLst>
        </pc:spChg>
        <pc:spChg chg="mod">
          <ac:chgData name="Bressinck, Maarten" userId="e0a4352b-e143-4118-a3d0-574af8cc51ab" providerId="ADAL" clId="{D935250F-D748-D644-8811-4E4D40B0FC21}" dt="2021-07-22T11:20:40.402" v="23347" actId="20577"/>
          <ac:spMkLst>
            <pc:docMk/>
            <pc:sldMk cId="4076006305" sldId="3413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22T08:53:03.463" v="23345" actId="20577"/>
          <ac:spMkLst>
            <pc:docMk/>
            <pc:sldMk cId="4076006305" sldId="3413"/>
            <ac:spMk id="405" creationId="{00000000-0000-0000-0000-000000000000}"/>
          </ac:spMkLst>
        </pc:spChg>
        <pc:picChg chg="del">
          <ac:chgData name="Bressinck, Maarten" userId="e0a4352b-e143-4118-a3d0-574af8cc51ab" providerId="ADAL" clId="{D935250F-D748-D644-8811-4E4D40B0FC21}" dt="2021-07-22T08:52:59.516" v="23338" actId="478"/>
          <ac:picMkLst>
            <pc:docMk/>
            <pc:sldMk cId="4076006305" sldId="3413"/>
            <ac:picMk id="4" creationId="{00000000-0000-0000-0000-000000000000}"/>
          </ac:picMkLst>
        </pc:picChg>
      </pc:sldChg>
      <pc:sldChg chg="addSp delSp modSp add mod delAnim">
        <pc:chgData name="Bressinck, Maarten" userId="e0a4352b-e143-4118-a3d0-574af8cc51ab" providerId="ADAL" clId="{D935250F-D748-D644-8811-4E4D40B0FC21}" dt="2021-07-28T06:14:58.951" v="31571" actId="20577"/>
        <pc:sldMkLst>
          <pc:docMk/>
          <pc:sldMk cId="4141003466" sldId="3414"/>
        </pc:sldMkLst>
        <pc:spChg chg="add mod">
          <ac:chgData name="Bressinck, Maarten" userId="e0a4352b-e143-4118-a3d0-574af8cc51ab" providerId="ADAL" clId="{D935250F-D748-D644-8811-4E4D40B0FC21}" dt="2021-07-27T09:33:51.270" v="31084" actId="1076"/>
          <ac:spMkLst>
            <pc:docMk/>
            <pc:sldMk cId="4141003466" sldId="3414"/>
            <ac:spMk id="7" creationId="{BE2CF481-53F3-3342-AB0D-B3F46199C3AE}"/>
          </ac:spMkLst>
        </pc:spChg>
        <pc:spChg chg="add mod">
          <ac:chgData name="Bressinck, Maarten" userId="e0a4352b-e143-4118-a3d0-574af8cc51ab" providerId="ADAL" clId="{D935250F-D748-D644-8811-4E4D40B0FC21}" dt="2021-07-27T09:34:48.766" v="31096" actId="1076"/>
          <ac:spMkLst>
            <pc:docMk/>
            <pc:sldMk cId="4141003466" sldId="3414"/>
            <ac:spMk id="10" creationId="{A3D966BF-6293-9E41-9E1C-B8348B01146C}"/>
          </ac:spMkLst>
        </pc:spChg>
        <pc:spChg chg="del">
          <ac:chgData name="Bressinck, Maarten" userId="e0a4352b-e143-4118-a3d0-574af8cc51ab" providerId="ADAL" clId="{D935250F-D748-D644-8811-4E4D40B0FC21}" dt="2021-07-27T09:07:28.941" v="30896" actId="478"/>
          <ac:spMkLst>
            <pc:docMk/>
            <pc:sldMk cId="4141003466" sldId="3414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28T06:14:58.951" v="31571" actId="20577"/>
          <ac:spMkLst>
            <pc:docMk/>
            <pc:sldMk cId="4141003466" sldId="3414"/>
            <ac:spMk id="405" creationId="{00000000-0000-0000-0000-000000000000}"/>
          </ac:spMkLst>
        </pc:spChg>
        <pc:grpChg chg="add mod">
          <ac:chgData name="Bressinck, Maarten" userId="e0a4352b-e143-4118-a3d0-574af8cc51ab" providerId="ADAL" clId="{D935250F-D748-D644-8811-4E4D40B0FC21}" dt="2021-07-27T09:28:41.775" v="30933" actId="1076"/>
          <ac:grpSpMkLst>
            <pc:docMk/>
            <pc:sldMk cId="4141003466" sldId="3414"/>
            <ac:grpSpMk id="6" creationId="{EDDCF356-8FC4-AC44-868C-2B90DE2D2B9E}"/>
          </ac:grpSpMkLst>
        </pc:grpChg>
        <pc:picChg chg="add del mod">
          <ac:chgData name="Bressinck, Maarten" userId="e0a4352b-e143-4118-a3d0-574af8cc51ab" providerId="ADAL" clId="{D935250F-D748-D644-8811-4E4D40B0FC21}" dt="2021-07-27T09:08:22.224" v="30906" actId="478"/>
          <ac:picMkLst>
            <pc:docMk/>
            <pc:sldMk cId="4141003466" sldId="3414"/>
            <ac:picMk id="2" creationId="{D6AF5E27-AA2F-534C-90F8-5144DE29DFA3}"/>
          </ac:picMkLst>
        </pc:picChg>
        <pc:picChg chg="add mod">
          <ac:chgData name="Bressinck, Maarten" userId="e0a4352b-e143-4118-a3d0-574af8cc51ab" providerId="ADAL" clId="{D935250F-D748-D644-8811-4E4D40B0FC21}" dt="2021-07-27T09:27:49.173" v="30926" actId="1076"/>
          <ac:picMkLst>
            <pc:docMk/>
            <pc:sldMk cId="4141003466" sldId="3414"/>
            <ac:picMk id="3" creationId="{689842D8-BB04-F944-9F26-A4A1FF9750F9}"/>
          </ac:picMkLst>
        </pc:picChg>
        <pc:picChg chg="add del mod">
          <ac:chgData name="Bressinck, Maarten" userId="e0a4352b-e143-4118-a3d0-574af8cc51ab" providerId="ADAL" clId="{D935250F-D748-D644-8811-4E4D40B0FC21}" dt="2021-07-27T09:27:34.138" v="30921" actId="478"/>
          <ac:picMkLst>
            <pc:docMk/>
            <pc:sldMk cId="4141003466" sldId="3414"/>
            <ac:picMk id="4" creationId="{DEE90226-6D7B-304C-A73B-98FF3C55C5D3}"/>
          </ac:picMkLst>
        </pc:picChg>
        <pc:picChg chg="add mod">
          <ac:chgData name="Bressinck, Maarten" userId="e0a4352b-e143-4118-a3d0-574af8cc51ab" providerId="ADAL" clId="{D935250F-D748-D644-8811-4E4D40B0FC21}" dt="2021-07-27T09:28:01.090" v="30930" actId="1076"/>
          <ac:picMkLst>
            <pc:docMk/>
            <pc:sldMk cId="4141003466" sldId="3414"/>
            <ac:picMk id="5" creationId="{003FCB3F-24B8-1C4A-BE80-A3A73E38B617}"/>
          </ac:picMkLst>
        </pc:picChg>
      </pc:sldChg>
      <pc:sldChg chg="addSp delSp modSp add mod">
        <pc:chgData name="Bressinck, Maarten" userId="e0a4352b-e143-4118-a3d0-574af8cc51ab" providerId="ADAL" clId="{D935250F-D748-D644-8811-4E4D40B0FC21}" dt="2021-07-28T06:15:07.321" v="31589" actId="20577"/>
        <pc:sldMkLst>
          <pc:docMk/>
          <pc:sldMk cId="3125650168" sldId="3415"/>
        </pc:sldMkLst>
        <pc:spChg chg="mod">
          <ac:chgData name="Bressinck, Maarten" userId="e0a4352b-e143-4118-a3d0-574af8cc51ab" providerId="ADAL" clId="{D935250F-D748-D644-8811-4E4D40B0FC21}" dt="2021-07-27T11:47:08.795" v="31203" actId="20577"/>
          <ac:spMkLst>
            <pc:docMk/>
            <pc:sldMk cId="3125650168" sldId="3415"/>
            <ac:spMk id="7" creationId="{BE2CF481-53F3-3342-AB0D-B3F46199C3AE}"/>
          </ac:spMkLst>
        </pc:spChg>
        <pc:spChg chg="mod">
          <ac:chgData name="Bressinck, Maarten" userId="e0a4352b-e143-4118-a3d0-574af8cc51ab" providerId="ADAL" clId="{D935250F-D748-D644-8811-4E4D40B0FC21}" dt="2021-07-27T09:49:04.999" v="31100" actId="20577"/>
          <ac:spMkLst>
            <pc:docMk/>
            <pc:sldMk cId="3125650168" sldId="3415"/>
            <ac:spMk id="10" creationId="{A3D966BF-6293-9E41-9E1C-B8348B01146C}"/>
          </ac:spMkLst>
        </pc:spChg>
        <pc:spChg chg="add mod">
          <ac:chgData name="Bressinck, Maarten" userId="e0a4352b-e143-4118-a3d0-574af8cc51ab" providerId="ADAL" clId="{D935250F-D748-D644-8811-4E4D40B0FC21}" dt="2021-07-27T11:48:14.796" v="31321" actId="20577"/>
          <ac:spMkLst>
            <pc:docMk/>
            <pc:sldMk cId="3125650168" sldId="3415"/>
            <ac:spMk id="13" creationId="{918F65EB-C7CB-824F-9DBA-22E180E5CDC3}"/>
          </ac:spMkLst>
        </pc:spChg>
        <pc:spChg chg="mod">
          <ac:chgData name="Bressinck, Maarten" userId="e0a4352b-e143-4118-a3d0-574af8cc51ab" providerId="ADAL" clId="{D935250F-D748-D644-8811-4E4D40B0FC21}" dt="2021-07-28T06:15:07.321" v="31589" actId="20577"/>
          <ac:spMkLst>
            <pc:docMk/>
            <pc:sldMk cId="3125650168" sldId="3415"/>
            <ac:spMk id="405" creationId="{00000000-0000-0000-0000-000000000000}"/>
          </ac:spMkLst>
        </pc:spChg>
        <pc:grpChg chg="del">
          <ac:chgData name="Bressinck, Maarten" userId="e0a4352b-e143-4118-a3d0-574af8cc51ab" providerId="ADAL" clId="{D935250F-D748-D644-8811-4E4D40B0FC21}" dt="2021-07-27T09:48:29.546" v="31098" actId="478"/>
          <ac:grpSpMkLst>
            <pc:docMk/>
            <pc:sldMk cId="3125650168" sldId="3415"/>
            <ac:grpSpMk id="6" creationId="{EDDCF356-8FC4-AC44-868C-2B90DE2D2B9E}"/>
          </ac:grpSpMkLst>
        </pc:grpChg>
        <pc:picChg chg="add del mod">
          <ac:chgData name="Bressinck, Maarten" userId="e0a4352b-e143-4118-a3d0-574af8cc51ab" providerId="ADAL" clId="{D935250F-D748-D644-8811-4E4D40B0FC21}" dt="2021-07-27T11:46:42.750" v="31159" actId="478"/>
          <ac:picMkLst>
            <pc:docMk/>
            <pc:sldMk cId="3125650168" sldId="3415"/>
            <ac:picMk id="2" creationId="{F1E1C70D-E791-3B45-A98A-3BC872E4AE6E}"/>
          </ac:picMkLst>
        </pc:picChg>
        <pc:picChg chg="add del">
          <ac:chgData name="Bressinck, Maarten" userId="e0a4352b-e143-4118-a3d0-574af8cc51ab" providerId="ADAL" clId="{D935250F-D748-D644-8811-4E4D40B0FC21}" dt="2021-07-27T11:46:03.842" v="31151" actId="478"/>
          <ac:picMkLst>
            <pc:docMk/>
            <pc:sldMk cId="3125650168" sldId="3415"/>
            <ac:picMk id="4" creationId="{4584DF25-E958-CE49-A428-E96537045F51}"/>
          </ac:picMkLst>
        </pc:picChg>
        <pc:picChg chg="add del">
          <ac:chgData name="Bressinck, Maarten" userId="e0a4352b-e143-4118-a3d0-574af8cc51ab" providerId="ADAL" clId="{D935250F-D748-D644-8811-4E4D40B0FC21}" dt="2021-07-27T11:46:13.569" v="31153" actId="478"/>
          <ac:picMkLst>
            <pc:docMk/>
            <pc:sldMk cId="3125650168" sldId="3415"/>
            <ac:picMk id="8" creationId="{BF7F35BD-3A03-4B43-8B27-785F3BCD0284}"/>
          </ac:picMkLst>
        </pc:picChg>
        <pc:picChg chg="add mod">
          <ac:chgData name="Bressinck, Maarten" userId="e0a4352b-e143-4118-a3d0-574af8cc51ab" providerId="ADAL" clId="{D935250F-D748-D644-8811-4E4D40B0FC21}" dt="2021-07-27T12:14:17.189" v="31353" actId="1076"/>
          <ac:picMkLst>
            <pc:docMk/>
            <pc:sldMk cId="3125650168" sldId="3415"/>
            <ac:picMk id="9" creationId="{5F50C474-24E8-0642-B87F-5E22D87860C0}"/>
          </ac:picMkLst>
        </pc:picChg>
        <pc:picChg chg="add mod">
          <ac:chgData name="Bressinck, Maarten" userId="e0a4352b-e143-4118-a3d0-574af8cc51ab" providerId="ADAL" clId="{D935250F-D748-D644-8811-4E4D40B0FC21}" dt="2021-07-27T12:14:17.189" v="31353" actId="1076"/>
          <ac:picMkLst>
            <pc:docMk/>
            <pc:sldMk cId="3125650168" sldId="3415"/>
            <ac:picMk id="11" creationId="{BE34871C-D5E1-8D4C-8CAA-9EEB7DECF43A}"/>
          </ac:picMkLst>
        </pc:picChg>
      </pc:sldChg>
      <pc:sldChg chg="addSp delSp modSp add mod delAnim modShow">
        <pc:chgData name="Bressinck, Maarten" userId="e0a4352b-e143-4118-a3d0-574af8cc51ab" providerId="ADAL" clId="{D935250F-D748-D644-8811-4E4D40B0FC21}" dt="2021-07-28T09:06:17.561" v="32943" actId="729"/>
        <pc:sldMkLst>
          <pc:docMk/>
          <pc:sldMk cId="1436480466" sldId="3416"/>
        </pc:sldMkLst>
        <pc:spChg chg="add mod">
          <ac:chgData name="Bressinck, Maarten" userId="e0a4352b-e143-4118-a3d0-574af8cc51ab" providerId="ADAL" clId="{D935250F-D748-D644-8811-4E4D40B0FC21}" dt="2021-07-28T06:12:13.279" v="31552" actId="1038"/>
          <ac:spMkLst>
            <pc:docMk/>
            <pc:sldMk cId="1436480466" sldId="3416"/>
            <ac:spMk id="3" creationId="{0A4D7F98-61B2-EC44-94FE-85AA34B349EE}"/>
          </ac:spMkLst>
        </pc:spChg>
        <pc:spChg chg="del">
          <ac:chgData name="Bressinck, Maarten" userId="e0a4352b-e143-4118-a3d0-574af8cc51ab" providerId="ADAL" clId="{D935250F-D748-D644-8811-4E4D40B0FC21}" dt="2021-07-27T13:38:19.506" v="31502" actId="478"/>
          <ac:spMkLst>
            <pc:docMk/>
            <pc:sldMk cId="1436480466" sldId="3416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27T12:20:18.816" v="31489" actId="20577"/>
          <ac:spMkLst>
            <pc:docMk/>
            <pc:sldMk cId="1436480466" sldId="3416"/>
            <ac:spMk id="405" creationId="{00000000-0000-0000-0000-000000000000}"/>
          </ac:spMkLst>
        </pc:spChg>
        <pc:picChg chg="add mod">
          <ac:chgData name="Bressinck, Maarten" userId="e0a4352b-e143-4118-a3d0-574af8cc51ab" providerId="ADAL" clId="{D935250F-D748-D644-8811-4E4D40B0FC21}" dt="2021-07-28T06:11:14.164" v="31505" actId="1076"/>
          <ac:picMkLst>
            <pc:docMk/>
            <pc:sldMk cId="1436480466" sldId="3416"/>
            <ac:picMk id="2" creationId="{9C6946FB-EA54-B149-A133-24148F1579E4}"/>
          </ac:picMkLst>
        </pc:picChg>
      </pc:sldChg>
      <pc:sldChg chg="modSp add mod">
        <pc:chgData name="Bressinck, Maarten" userId="e0a4352b-e143-4118-a3d0-574af8cc51ab" providerId="ADAL" clId="{D935250F-D748-D644-8811-4E4D40B0FC21}" dt="2021-07-28T09:13:41.670" v="33304" actId="20577"/>
        <pc:sldMkLst>
          <pc:docMk/>
          <pc:sldMk cId="2506706467" sldId="3417"/>
        </pc:sldMkLst>
        <pc:spChg chg="mod">
          <ac:chgData name="Bressinck, Maarten" userId="e0a4352b-e143-4118-a3d0-574af8cc51ab" providerId="ADAL" clId="{D935250F-D748-D644-8811-4E4D40B0FC21}" dt="2021-07-28T09:13:41.670" v="33304" actId="20577"/>
          <ac:spMkLst>
            <pc:docMk/>
            <pc:sldMk cId="2506706467" sldId="3417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28T08:53:52.896" v="32429" actId="20577"/>
          <ac:spMkLst>
            <pc:docMk/>
            <pc:sldMk cId="2506706467" sldId="3417"/>
            <ac:spMk id="405" creationId="{00000000-0000-0000-0000-000000000000}"/>
          </ac:spMkLst>
        </pc:spChg>
      </pc:sldChg>
      <pc:sldChg chg="addSp delSp modSp add mod ord delAnim">
        <pc:chgData name="Bressinck, Maarten" userId="e0a4352b-e143-4118-a3d0-574af8cc51ab" providerId="ADAL" clId="{D935250F-D748-D644-8811-4E4D40B0FC21}" dt="2021-07-29T13:51:37.902" v="38239" actId="1076"/>
        <pc:sldMkLst>
          <pc:docMk/>
          <pc:sldMk cId="753375446" sldId="3418"/>
        </pc:sldMkLst>
        <pc:spChg chg="del">
          <ac:chgData name="Bressinck, Maarten" userId="e0a4352b-e143-4118-a3d0-574af8cc51ab" providerId="ADAL" clId="{D935250F-D748-D644-8811-4E4D40B0FC21}" dt="2021-07-28T11:13:28.913" v="33312" actId="478"/>
          <ac:spMkLst>
            <pc:docMk/>
            <pc:sldMk cId="753375446" sldId="3418"/>
            <ac:spMk id="12" creationId="{5DABDED0-D979-E04F-98DE-D2F2AFB88C82}"/>
          </ac:spMkLst>
        </pc:spChg>
        <pc:spChg chg="add mod">
          <ac:chgData name="Bressinck, Maarten" userId="e0a4352b-e143-4118-a3d0-574af8cc51ab" providerId="ADAL" clId="{D935250F-D748-D644-8811-4E4D40B0FC21}" dt="2021-07-28T12:43:11.778" v="33375" actId="1038"/>
          <ac:spMkLst>
            <pc:docMk/>
            <pc:sldMk cId="753375446" sldId="3418"/>
            <ac:spMk id="14" creationId="{EA58EA48-0C45-604D-B751-02414BC22BE2}"/>
          </ac:spMkLst>
        </pc:spChg>
        <pc:spChg chg="add mod">
          <ac:chgData name="Bressinck, Maarten" userId="e0a4352b-e143-4118-a3d0-574af8cc51ab" providerId="ADAL" clId="{D935250F-D748-D644-8811-4E4D40B0FC21}" dt="2021-07-29T13:49:53.090" v="38238" actId="1076"/>
          <ac:spMkLst>
            <pc:docMk/>
            <pc:sldMk cId="753375446" sldId="3418"/>
            <ac:spMk id="18" creationId="{3ED3F263-4572-E94E-9277-0E274E089CE1}"/>
          </ac:spMkLst>
        </pc:spChg>
        <pc:spChg chg="mod">
          <ac:chgData name="Bressinck, Maarten" userId="e0a4352b-e143-4118-a3d0-574af8cc51ab" providerId="ADAL" clId="{D935250F-D748-D644-8811-4E4D40B0FC21}" dt="2021-07-28T13:29:11.462" v="34169" actId="20577"/>
          <ac:spMkLst>
            <pc:docMk/>
            <pc:sldMk cId="753375446" sldId="3418"/>
            <ac:spMk id="405" creationId="{00000000-0000-0000-0000-000000000000}"/>
          </ac:spMkLst>
        </pc:spChg>
        <pc:picChg chg="add mod">
          <ac:chgData name="Bressinck, Maarten" userId="e0a4352b-e143-4118-a3d0-574af8cc51ab" providerId="ADAL" clId="{D935250F-D748-D644-8811-4E4D40B0FC21}" dt="2021-07-28T12:42:36.094" v="33350" actId="1076"/>
          <ac:picMkLst>
            <pc:docMk/>
            <pc:sldMk cId="753375446" sldId="3418"/>
            <ac:picMk id="2" creationId="{5ECB9FC7-7F10-DF49-95B2-33323ED13FAA}"/>
          </ac:picMkLst>
        </pc:picChg>
        <pc:picChg chg="add mod">
          <ac:chgData name="Bressinck, Maarten" userId="e0a4352b-e143-4118-a3d0-574af8cc51ab" providerId="ADAL" clId="{D935250F-D748-D644-8811-4E4D40B0FC21}" dt="2021-07-28T12:42:36.094" v="33350" actId="1076"/>
          <ac:picMkLst>
            <pc:docMk/>
            <pc:sldMk cId="753375446" sldId="3418"/>
            <ac:picMk id="3" creationId="{396B769F-A7CF-DB49-B988-736B98E89F19}"/>
          </ac:picMkLst>
        </pc:picChg>
        <pc:picChg chg="add mod">
          <ac:chgData name="Bressinck, Maarten" userId="e0a4352b-e143-4118-a3d0-574af8cc51ab" providerId="ADAL" clId="{D935250F-D748-D644-8811-4E4D40B0FC21}" dt="2021-07-29T13:51:37.902" v="38239" actId="1076"/>
          <ac:picMkLst>
            <pc:docMk/>
            <pc:sldMk cId="753375446" sldId="3418"/>
            <ac:picMk id="4" creationId="{87262286-2E19-D943-B0F3-BEE1A36B261D}"/>
          </ac:picMkLst>
        </pc:picChg>
        <pc:picChg chg="add del mod">
          <ac:chgData name="Bressinck, Maarten" userId="e0a4352b-e143-4118-a3d0-574af8cc51ab" providerId="ADAL" clId="{D935250F-D748-D644-8811-4E4D40B0FC21}" dt="2021-07-29T13:34:05.525" v="38198" actId="478"/>
          <ac:picMkLst>
            <pc:docMk/>
            <pc:sldMk cId="753375446" sldId="3418"/>
            <ac:picMk id="7" creationId="{232B09B8-41E5-474D-B59D-AE3F4FB08E31}"/>
          </ac:picMkLst>
        </pc:picChg>
        <pc:picChg chg="add del mod">
          <ac:chgData name="Bressinck, Maarten" userId="e0a4352b-e143-4118-a3d0-574af8cc51ab" providerId="ADAL" clId="{D935250F-D748-D644-8811-4E4D40B0FC21}" dt="2021-07-29T13:34:06.309" v="38199" actId="478"/>
          <ac:picMkLst>
            <pc:docMk/>
            <pc:sldMk cId="753375446" sldId="3418"/>
            <ac:picMk id="17" creationId="{CE3D29E9-F8F4-8440-9426-B8C97BA6A565}"/>
          </ac:picMkLst>
        </pc:picChg>
        <pc:cxnChg chg="add mod">
          <ac:chgData name="Bressinck, Maarten" userId="e0a4352b-e143-4118-a3d0-574af8cc51ab" providerId="ADAL" clId="{D935250F-D748-D644-8811-4E4D40B0FC21}" dt="2021-07-28T12:42:36.094" v="33350" actId="1076"/>
          <ac:cxnSpMkLst>
            <pc:docMk/>
            <pc:sldMk cId="753375446" sldId="3418"/>
            <ac:cxnSpMk id="5" creationId="{17690392-84EA-C247-A10D-6FF45E21BC84}"/>
          </ac:cxnSpMkLst>
        </pc:cxnChg>
        <pc:cxnChg chg="add del mod">
          <ac:chgData name="Bressinck, Maarten" userId="e0a4352b-e143-4118-a3d0-574af8cc51ab" providerId="ADAL" clId="{D935250F-D748-D644-8811-4E4D40B0FC21}" dt="2021-07-28T12:42:25.339" v="33349" actId="478"/>
          <ac:cxnSpMkLst>
            <pc:docMk/>
            <pc:sldMk cId="753375446" sldId="3418"/>
            <ac:cxnSpMk id="13" creationId="{AFA75C03-0EE8-0349-8029-8C757566F283}"/>
          </ac:cxnSpMkLst>
        </pc:cxnChg>
        <pc:cxnChg chg="add del mod">
          <ac:chgData name="Bressinck, Maarten" userId="e0a4352b-e143-4118-a3d0-574af8cc51ab" providerId="ADAL" clId="{D935250F-D748-D644-8811-4E4D40B0FC21}" dt="2021-07-28T12:43:20.193" v="33378" actId="478"/>
          <ac:cxnSpMkLst>
            <pc:docMk/>
            <pc:sldMk cId="753375446" sldId="3418"/>
            <ac:cxnSpMk id="16" creationId="{06918F9E-6504-7441-8E25-763FD9A3CDCB}"/>
          </ac:cxnSpMkLst>
        </pc:cxnChg>
      </pc:sldChg>
      <pc:sldChg chg="delSp modSp add mod">
        <pc:chgData name="Bressinck, Maarten" userId="e0a4352b-e143-4118-a3d0-574af8cc51ab" providerId="ADAL" clId="{D935250F-D748-D644-8811-4E4D40B0FC21}" dt="2021-07-29T07:27:55.097" v="35501" actId="20577"/>
        <pc:sldMkLst>
          <pc:docMk/>
          <pc:sldMk cId="3757341892" sldId="3419"/>
        </pc:sldMkLst>
        <pc:spChg chg="del mod">
          <ac:chgData name="Bressinck, Maarten" userId="e0a4352b-e143-4118-a3d0-574af8cc51ab" providerId="ADAL" clId="{D935250F-D748-D644-8811-4E4D40B0FC21}" dt="2021-07-29T07:09:50.316" v="34299" actId="478"/>
          <ac:spMkLst>
            <pc:docMk/>
            <pc:sldMk cId="3757341892" sldId="3419"/>
            <ac:spMk id="2" creationId="{00000000-0000-0000-0000-000000000000}"/>
          </ac:spMkLst>
        </pc:spChg>
        <pc:spChg chg="mod">
          <ac:chgData name="Bressinck, Maarten" userId="e0a4352b-e143-4118-a3d0-574af8cc51ab" providerId="ADAL" clId="{D935250F-D748-D644-8811-4E4D40B0FC21}" dt="2021-07-29T07:27:16.748" v="35472" actId="255"/>
          <ac:spMkLst>
            <pc:docMk/>
            <pc:sldMk cId="3757341892" sldId="3419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29T07:27:55.097" v="35501" actId="20577"/>
          <ac:spMkLst>
            <pc:docMk/>
            <pc:sldMk cId="3757341892" sldId="3419"/>
            <ac:spMk id="405" creationId="{00000000-0000-0000-0000-000000000000}"/>
          </ac:spMkLst>
        </pc:spChg>
        <pc:picChg chg="del">
          <ac:chgData name="Bressinck, Maarten" userId="e0a4352b-e143-4118-a3d0-574af8cc51ab" providerId="ADAL" clId="{D935250F-D748-D644-8811-4E4D40B0FC21}" dt="2021-07-29T07:09:51.489" v="34300" actId="478"/>
          <ac:picMkLst>
            <pc:docMk/>
            <pc:sldMk cId="3757341892" sldId="3419"/>
            <ac:picMk id="4" creationId="{00000000-0000-0000-0000-000000000000}"/>
          </ac:picMkLst>
        </pc:picChg>
      </pc:sldChg>
      <pc:sldChg chg="modSp add mod">
        <pc:chgData name="Bressinck, Maarten" userId="e0a4352b-e143-4118-a3d0-574af8cc51ab" providerId="ADAL" clId="{D935250F-D748-D644-8811-4E4D40B0FC21}" dt="2021-07-29T07:59:58.607" v="37517" actId="113"/>
        <pc:sldMkLst>
          <pc:docMk/>
          <pc:sldMk cId="189529472" sldId="3420"/>
        </pc:sldMkLst>
        <pc:spChg chg="mod">
          <ac:chgData name="Bressinck, Maarten" userId="e0a4352b-e143-4118-a3d0-574af8cc51ab" providerId="ADAL" clId="{D935250F-D748-D644-8811-4E4D40B0FC21}" dt="2021-07-29T07:59:58.607" v="37517" actId="113"/>
          <ac:spMkLst>
            <pc:docMk/>
            <pc:sldMk cId="189529472" sldId="3420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29T07:28:02.913" v="35525" actId="20577"/>
          <ac:spMkLst>
            <pc:docMk/>
            <pc:sldMk cId="189529472" sldId="3420"/>
            <ac:spMk id="405" creationId="{00000000-0000-0000-0000-000000000000}"/>
          </ac:spMkLst>
        </pc:spChg>
      </pc:sldChg>
      <pc:sldChg chg="modSp add mod">
        <pc:chgData name="Bressinck, Maarten" userId="e0a4352b-e143-4118-a3d0-574af8cc51ab" providerId="ADAL" clId="{D935250F-D748-D644-8811-4E4D40B0FC21}" dt="2021-07-29T08:20:18.161" v="37526" actId="20577"/>
        <pc:sldMkLst>
          <pc:docMk/>
          <pc:sldMk cId="3180108069" sldId="3421"/>
        </pc:sldMkLst>
        <pc:spChg chg="mod">
          <ac:chgData name="Bressinck, Maarten" userId="e0a4352b-e143-4118-a3d0-574af8cc51ab" providerId="ADAL" clId="{D935250F-D748-D644-8811-4E4D40B0FC21}" dt="2021-07-29T08:20:04.347" v="37522" actId="20577"/>
          <ac:spMkLst>
            <pc:docMk/>
            <pc:sldMk cId="3180108069" sldId="3421"/>
            <ac:spMk id="12" creationId="{5DABDED0-D979-E04F-98DE-D2F2AFB88C82}"/>
          </ac:spMkLst>
        </pc:spChg>
        <pc:spChg chg="mod">
          <ac:chgData name="Bressinck, Maarten" userId="e0a4352b-e143-4118-a3d0-574af8cc51ab" providerId="ADAL" clId="{D935250F-D748-D644-8811-4E4D40B0FC21}" dt="2021-07-29T08:20:18.161" v="37526" actId="20577"/>
          <ac:spMkLst>
            <pc:docMk/>
            <pc:sldMk cId="3180108069" sldId="3421"/>
            <ac:spMk id="405" creationId="{00000000-0000-0000-0000-000000000000}"/>
          </ac:spMkLst>
        </pc:spChg>
      </pc:sldChg>
    </pc:docChg>
  </pc:docChgLst>
  <pc:docChgLst>
    <pc:chgData name="Mansos, Patricia" userId="S::patricia.mansos@nobelbiocare.com::81c73a04-89f8-4504-9b9f-6fb0602c53bd" providerId="AD" clId="Web-{558AC2ED-6652-4688-B025-821FEBA9BE3B}"/>
    <pc:docChg chg="modSld">
      <pc:chgData name="Mansos, Patricia" userId="S::patricia.mansos@nobelbiocare.com::81c73a04-89f8-4504-9b9f-6fb0602c53bd" providerId="AD" clId="Web-{558AC2ED-6652-4688-B025-821FEBA9BE3B}" dt="2021-08-03T09:00:42.459" v="47" actId="14100"/>
      <pc:docMkLst>
        <pc:docMk/>
      </pc:docMkLst>
      <pc:sldChg chg="addSp modSp modNotes">
        <pc:chgData name="Mansos, Patricia" userId="S::patricia.mansos@nobelbiocare.com::81c73a04-89f8-4504-9b9f-6fb0602c53bd" providerId="AD" clId="Web-{558AC2ED-6652-4688-B025-821FEBA9BE3B}" dt="2021-08-03T09:00:42.459" v="47" actId="14100"/>
        <pc:sldMkLst>
          <pc:docMk/>
          <pc:sldMk cId="557685960" sldId="3374"/>
        </pc:sldMkLst>
        <pc:spChg chg="mod">
          <ac:chgData name="Mansos, Patricia" userId="S::patricia.mansos@nobelbiocare.com::81c73a04-89f8-4504-9b9f-6fb0602c53bd" providerId="AD" clId="Web-{558AC2ED-6652-4688-B025-821FEBA9BE3B}" dt="2021-08-03T08:58:51.300" v="34" actId="1076"/>
          <ac:spMkLst>
            <pc:docMk/>
            <pc:sldMk cId="557685960" sldId="3374"/>
            <ac:spMk id="4" creationId="{3986A7D0-5CD1-4E9C-9F8E-FA50D8E47155}"/>
          </ac:spMkLst>
        </pc:spChg>
        <pc:spChg chg="mod">
          <ac:chgData name="Mansos, Patricia" userId="S::patricia.mansos@nobelbiocare.com::81c73a04-89f8-4504-9b9f-6fb0602c53bd" providerId="AD" clId="Web-{558AC2ED-6652-4688-B025-821FEBA9BE3B}" dt="2021-08-03T09:00:37.256" v="45" actId="1076"/>
          <ac:spMkLst>
            <pc:docMk/>
            <pc:sldMk cId="557685960" sldId="3374"/>
            <ac:spMk id="9" creationId="{24249E0F-17ED-4922-803F-A01BBC55BC80}"/>
          </ac:spMkLst>
        </pc:spChg>
        <pc:spChg chg="mod">
          <ac:chgData name="Mansos, Patricia" userId="S::patricia.mansos@nobelbiocare.com::81c73a04-89f8-4504-9b9f-6fb0602c53bd" providerId="AD" clId="Web-{558AC2ED-6652-4688-B025-821FEBA9BE3B}" dt="2021-08-03T09:00:42.459" v="47" actId="14100"/>
          <ac:spMkLst>
            <pc:docMk/>
            <pc:sldMk cId="557685960" sldId="3374"/>
            <ac:spMk id="14" creationId="{EB3750B9-7C30-4A43-A8F9-7CCEE1C9249D}"/>
          </ac:spMkLst>
        </pc:spChg>
        <pc:spChg chg="add mod">
          <ac:chgData name="Mansos, Patricia" userId="S::patricia.mansos@nobelbiocare.com::81c73a04-89f8-4504-9b9f-6fb0602c53bd" providerId="AD" clId="Web-{558AC2ED-6652-4688-B025-821FEBA9BE3B}" dt="2021-08-03T08:57:30.267" v="6" actId="14100"/>
          <ac:spMkLst>
            <pc:docMk/>
            <pc:sldMk cId="557685960" sldId="3374"/>
            <ac:spMk id="17" creationId="{969B309F-55BA-46A1-B503-2FC37B7EE519}"/>
          </ac:spMkLst>
        </pc:spChg>
        <pc:picChg chg="add mod">
          <ac:chgData name="Mansos, Patricia" userId="S::patricia.mansos@nobelbiocare.com::81c73a04-89f8-4504-9b9f-6fb0602c53bd" providerId="AD" clId="Web-{558AC2ED-6652-4688-B025-821FEBA9BE3B}" dt="2021-08-03T08:57:07.172" v="3" actId="1076"/>
          <ac:picMkLst>
            <pc:docMk/>
            <pc:sldMk cId="557685960" sldId="3374"/>
            <ac:picMk id="3" creationId="{570D4265-5FF8-41A4-B05F-9E3A8A75585C}"/>
          </ac:picMkLst>
        </pc:picChg>
        <pc:picChg chg="mod">
          <ac:chgData name="Mansos, Patricia" userId="S::patricia.mansos@nobelbiocare.com::81c73a04-89f8-4504-9b9f-6fb0602c53bd" providerId="AD" clId="Web-{558AC2ED-6652-4688-B025-821FEBA9BE3B}" dt="2021-08-03T09:00:37.240" v="43" actId="1076"/>
          <ac:picMkLst>
            <pc:docMk/>
            <pc:sldMk cId="557685960" sldId="3374"/>
            <ac:picMk id="5" creationId="{556EED53-68E3-48ED-86A7-2CEF8B341832}"/>
          </ac:picMkLst>
        </pc:picChg>
        <pc:cxnChg chg="add mod">
          <ac:chgData name="Mansos, Patricia" userId="S::patricia.mansos@nobelbiocare.com::81c73a04-89f8-4504-9b9f-6fb0602c53bd" providerId="AD" clId="Web-{558AC2ED-6652-4688-B025-821FEBA9BE3B}" dt="2021-08-03T08:59:35.785" v="38"/>
          <ac:cxnSpMkLst>
            <pc:docMk/>
            <pc:sldMk cId="557685960" sldId="3374"/>
            <ac:cxnSpMk id="11" creationId="{8AF06A21-61AA-4417-8470-0EE1B6760BA5}"/>
          </ac:cxnSpMkLst>
        </pc:cxnChg>
      </pc:sldChg>
    </pc:docChg>
  </pc:docChgLst>
  <pc:docChgLst>
    <pc:chgData name="Leemans, Jasper" userId="S::jasper.leemans@envistaco.com::b2470db5-9cb5-43e2-a053-50dc931c467a" providerId="AD" clId="Web-{E6FDCCA7-5C2F-4D91-BA01-4F694FA01F83}"/>
    <pc:docChg chg="modSld">
      <pc:chgData name="Leemans, Jasper" userId="S::jasper.leemans@envistaco.com::b2470db5-9cb5-43e2-a053-50dc931c467a" providerId="AD" clId="Web-{E6FDCCA7-5C2F-4D91-BA01-4F694FA01F83}" dt="2022-07-13T12:05:44.008" v="105" actId="1076"/>
      <pc:docMkLst>
        <pc:docMk/>
      </pc:docMkLst>
      <pc:sldChg chg="addSp modSp">
        <pc:chgData name="Leemans, Jasper" userId="S::jasper.leemans@envistaco.com::b2470db5-9cb5-43e2-a053-50dc931c467a" providerId="AD" clId="Web-{E6FDCCA7-5C2F-4D91-BA01-4F694FA01F83}" dt="2022-07-13T12:05:44.008" v="105" actId="1076"/>
        <pc:sldMkLst>
          <pc:docMk/>
          <pc:sldMk cId="78002110" sldId="3369"/>
        </pc:sldMkLst>
        <pc:spChg chg="add mod">
          <ac:chgData name="Leemans, Jasper" userId="S::jasper.leemans@envistaco.com::b2470db5-9cb5-43e2-a053-50dc931c467a" providerId="AD" clId="Web-{E6FDCCA7-5C2F-4D91-BA01-4F694FA01F83}" dt="2022-07-13T12:05:44.008" v="105" actId="1076"/>
          <ac:spMkLst>
            <pc:docMk/>
            <pc:sldMk cId="78002110" sldId="3369"/>
            <ac:spMk id="2" creationId="{A2448CB4-78BC-8F7F-45CB-00FD309AA36A}"/>
          </ac:spMkLst>
        </pc:spChg>
        <pc:spChg chg="mod">
          <ac:chgData name="Leemans, Jasper" userId="S::jasper.leemans@envistaco.com::b2470db5-9cb5-43e2-a053-50dc931c467a" providerId="AD" clId="Web-{E6FDCCA7-5C2F-4D91-BA01-4F694FA01F83}" dt="2022-07-13T12:04:58.272" v="8" actId="20577"/>
          <ac:spMkLst>
            <pc:docMk/>
            <pc:sldMk cId="78002110" sldId="3369"/>
            <ac:spMk id="12" creationId="{5DABDED0-D979-E04F-98DE-D2F2AFB88C82}"/>
          </ac:spMkLst>
        </pc:spChg>
      </pc:sldChg>
    </pc:docChg>
  </pc:docChgLst>
  <pc:docChgLst>
    <pc:chgData name="Tiziano Di Turi" userId="64f38186-9056-445f-8d53-b3a600b414b6" providerId="ADAL" clId="{B5D5CF19-1469-124C-B250-20C9B3A19365}"/>
    <pc:docChg chg="undo custSel addSld modSld sldOrd">
      <pc:chgData name="Tiziano Di Turi" userId="64f38186-9056-445f-8d53-b3a600b414b6" providerId="ADAL" clId="{B5D5CF19-1469-124C-B250-20C9B3A19365}" dt="2022-08-25T08:46:10.149" v="404" actId="20577"/>
      <pc:docMkLst>
        <pc:docMk/>
      </pc:docMkLst>
      <pc:sldChg chg="addSp modSp">
        <pc:chgData name="Tiziano Di Turi" userId="64f38186-9056-445f-8d53-b3a600b414b6" providerId="ADAL" clId="{B5D5CF19-1469-124C-B250-20C9B3A19365}" dt="2022-08-25T08:32:09.346" v="273" actId="164"/>
        <pc:sldMkLst>
          <pc:docMk/>
          <pc:sldMk cId="2549821399" sldId="256"/>
        </pc:sldMkLst>
        <pc:spChg chg="mod">
          <ac:chgData name="Tiziano Di Turi" userId="64f38186-9056-445f-8d53-b3a600b414b6" providerId="ADAL" clId="{B5D5CF19-1469-124C-B250-20C9B3A19365}" dt="2022-08-25T08:32:09.346" v="273" actId="164"/>
          <ac:spMkLst>
            <pc:docMk/>
            <pc:sldMk cId="2549821399" sldId="256"/>
            <ac:spMk id="47" creationId="{9A33CD72-E529-5949-B734-E26A28466967}"/>
          </ac:spMkLst>
        </pc:spChg>
        <pc:grpChg chg="add mod">
          <ac:chgData name="Tiziano Di Turi" userId="64f38186-9056-445f-8d53-b3a600b414b6" providerId="ADAL" clId="{B5D5CF19-1469-124C-B250-20C9B3A19365}" dt="2022-08-25T08:32:09.346" v="273" actId="164"/>
          <ac:grpSpMkLst>
            <pc:docMk/>
            <pc:sldMk cId="2549821399" sldId="256"/>
            <ac:grpSpMk id="2" creationId="{C5433D5D-8606-7147-A025-06E610D27D83}"/>
          </ac:grpSpMkLst>
        </pc:grpChg>
        <pc:cxnChg chg="mod">
          <ac:chgData name="Tiziano Di Turi" userId="64f38186-9056-445f-8d53-b3a600b414b6" providerId="ADAL" clId="{B5D5CF19-1469-124C-B250-20C9B3A19365}" dt="2022-08-25T08:32:09.346" v="273" actId="164"/>
          <ac:cxnSpMkLst>
            <pc:docMk/>
            <pc:sldMk cId="2549821399" sldId="256"/>
            <ac:cxnSpMk id="48" creationId="{72334325-982E-6B48-8047-898B32E7C260}"/>
          </ac:cxnSpMkLst>
        </pc:cxnChg>
      </pc:sldChg>
      <pc:sldChg chg="addSp modSp modAnim modNotesTx">
        <pc:chgData name="Tiziano Di Turi" userId="64f38186-9056-445f-8d53-b3a600b414b6" providerId="ADAL" clId="{B5D5CF19-1469-124C-B250-20C9B3A19365}" dt="2022-08-25T08:31:41.406" v="269"/>
        <pc:sldMkLst>
          <pc:docMk/>
          <pc:sldMk cId="2419191141" sldId="3365"/>
        </pc:sldMkLst>
        <pc:spChg chg="add">
          <ac:chgData name="Tiziano Di Turi" userId="64f38186-9056-445f-8d53-b3a600b414b6" providerId="ADAL" clId="{B5D5CF19-1469-124C-B250-20C9B3A19365}" dt="2022-08-24T06:00:04.233" v="215"/>
          <ac:spMkLst>
            <pc:docMk/>
            <pc:sldMk cId="2419191141" sldId="3365"/>
            <ac:spMk id="6" creationId="{EDEA0F0A-8BD3-7D4B-95DA-78D1DA07D0D8}"/>
          </ac:spMkLst>
        </pc:spChg>
        <pc:spChg chg="mod">
          <ac:chgData name="Tiziano Di Turi" userId="64f38186-9056-445f-8d53-b3a600b414b6" providerId="ADAL" clId="{B5D5CF19-1469-124C-B250-20C9B3A19365}" dt="2022-08-24T06:00:08.835" v="230" actId="1036"/>
          <ac:spMkLst>
            <pc:docMk/>
            <pc:sldMk cId="2419191141" sldId="3365"/>
            <ac:spMk id="9" creationId="{3B5D334E-39A5-594A-85C7-35136A399CEF}"/>
          </ac:spMkLst>
        </pc:spChg>
        <pc:spChg chg="mod">
          <ac:chgData name="Tiziano Di Turi" userId="64f38186-9056-445f-8d53-b3a600b414b6" providerId="ADAL" clId="{B5D5CF19-1469-124C-B250-20C9B3A19365}" dt="2022-08-24T06:00:08.835" v="230" actId="1036"/>
          <ac:spMkLst>
            <pc:docMk/>
            <pc:sldMk cId="2419191141" sldId="3365"/>
            <ac:spMk id="12" creationId="{5DABDED0-D979-E04F-98DE-D2F2AFB88C82}"/>
          </ac:spMkLst>
        </pc:spChg>
      </pc:sldChg>
      <pc:sldChg chg="addSp modSp modAnim modNotesTx">
        <pc:chgData name="Tiziano Di Turi" userId="64f38186-9056-445f-8d53-b3a600b414b6" providerId="ADAL" clId="{B5D5CF19-1469-124C-B250-20C9B3A19365}" dt="2022-08-25T08:31:45.090" v="270"/>
        <pc:sldMkLst>
          <pc:docMk/>
          <pc:sldMk cId="1432812067" sldId="3393"/>
        </pc:sldMkLst>
        <pc:spChg chg="add mod">
          <ac:chgData name="Tiziano Di Turi" userId="64f38186-9056-445f-8d53-b3a600b414b6" providerId="ADAL" clId="{B5D5CF19-1469-124C-B250-20C9B3A19365}" dt="2022-08-24T06:00:21.796" v="239" actId="20577"/>
          <ac:spMkLst>
            <pc:docMk/>
            <pc:sldMk cId="1432812067" sldId="3393"/>
            <ac:spMk id="6" creationId="{AC3B1A36-931E-F34C-A761-60FE20B6B2B5}"/>
          </ac:spMkLst>
        </pc:spChg>
        <pc:spChg chg="mod">
          <ac:chgData name="Tiziano Di Turi" userId="64f38186-9056-445f-8d53-b3a600b414b6" providerId="ADAL" clId="{B5D5CF19-1469-124C-B250-20C9B3A19365}" dt="2022-08-24T06:00:27.218" v="254" actId="1036"/>
          <ac:spMkLst>
            <pc:docMk/>
            <pc:sldMk cId="1432812067" sldId="3393"/>
            <ac:spMk id="9" creationId="{3B5D334E-39A5-594A-85C7-35136A399CEF}"/>
          </ac:spMkLst>
        </pc:spChg>
        <pc:spChg chg="mod">
          <ac:chgData name="Tiziano Di Turi" userId="64f38186-9056-445f-8d53-b3a600b414b6" providerId="ADAL" clId="{B5D5CF19-1469-124C-B250-20C9B3A19365}" dt="2022-08-24T06:00:27.218" v="254" actId="1036"/>
          <ac:spMkLst>
            <pc:docMk/>
            <pc:sldMk cId="1432812067" sldId="3393"/>
            <ac:spMk id="12" creationId="{5DABDED0-D979-E04F-98DE-D2F2AFB88C82}"/>
          </ac:spMkLst>
        </pc:spChg>
      </pc:sldChg>
      <pc:sldChg chg="addSp modSp modTransition modAnim modNotesTx">
        <pc:chgData name="Tiziano Di Turi" userId="64f38186-9056-445f-8d53-b3a600b414b6" providerId="ADAL" clId="{B5D5CF19-1469-124C-B250-20C9B3A19365}" dt="2022-08-25T08:31:27.221" v="266"/>
        <pc:sldMkLst>
          <pc:docMk/>
          <pc:sldMk cId="1856505322" sldId="3394"/>
        </pc:sldMkLst>
        <pc:spChg chg="add">
          <ac:chgData name="Tiziano Di Turi" userId="64f38186-9056-445f-8d53-b3a600b414b6" providerId="ADAL" clId="{B5D5CF19-1469-124C-B250-20C9B3A19365}" dt="2022-08-24T05:58:08.539" v="98"/>
          <ac:spMkLst>
            <pc:docMk/>
            <pc:sldMk cId="1856505322" sldId="3394"/>
            <ac:spMk id="6" creationId="{1A89BF09-9CDB-234E-849A-13832EE7A9AC}"/>
          </ac:spMkLst>
        </pc:spChg>
        <pc:spChg chg="mod">
          <ac:chgData name="Tiziano Di Turi" userId="64f38186-9056-445f-8d53-b3a600b414b6" providerId="ADAL" clId="{B5D5CF19-1469-124C-B250-20C9B3A19365}" dt="2022-08-24T05:58:13.048" v="113" actId="1036"/>
          <ac:spMkLst>
            <pc:docMk/>
            <pc:sldMk cId="1856505322" sldId="3394"/>
            <ac:spMk id="14" creationId="{B83A14C6-13C4-D94C-A417-9A5ECEFEE246}"/>
          </ac:spMkLst>
        </pc:spChg>
        <pc:spChg chg="mod">
          <ac:chgData name="Tiziano Di Turi" userId="64f38186-9056-445f-8d53-b3a600b414b6" providerId="ADAL" clId="{B5D5CF19-1469-124C-B250-20C9B3A19365}" dt="2022-08-24T05:58:13.048" v="113" actId="1036"/>
          <ac:spMkLst>
            <pc:docMk/>
            <pc:sldMk cId="1856505322" sldId="3394"/>
            <ac:spMk id="15" creationId="{C85F903B-DD89-C241-83A2-9748CA5371AD}"/>
          </ac:spMkLst>
        </pc:spChg>
      </pc:sldChg>
      <pc:sldChg chg="addSp modSp modAnim modNotesTx">
        <pc:chgData name="Tiziano Di Turi" userId="64f38186-9056-445f-8d53-b3a600b414b6" providerId="ADAL" clId="{B5D5CF19-1469-124C-B250-20C9B3A19365}" dt="2022-08-25T08:31:23.509" v="265"/>
        <pc:sldMkLst>
          <pc:docMk/>
          <pc:sldMk cId="1762848560" sldId="3395"/>
        </pc:sldMkLst>
        <pc:spChg chg="mod">
          <ac:chgData name="Tiziano Di Turi" userId="64f38186-9056-445f-8d53-b3a600b414b6" providerId="ADAL" clId="{B5D5CF19-1469-124C-B250-20C9B3A19365}" dt="2022-08-24T05:57:39.436" v="76" actId="1036"/>
          <ac:spMkLst>
            <pc:docMk/>
            <pc:sldMk cId="1762848560" sldId="3395"/>
            <ac:spMk id="11" creationId="{E6F037FF-B5BF-4C45-BF26-2BBF12A297A8}"/>
          </ac:spMkLst>
        </pc:spChg>
        <pc:spChg chg="add mod">
          <ac:chgData name="Tiziano Di Turi" userId="64f38186-9056-445f-8d53-b3a600b414b6" providerId="ADAL" clId="{B5D5CF19-1469-124C-B250-20C9B3A19365}" dt="2022-08-24T05:57:25.211" v="57" actId="114"/>
          <ac:spMkLst>
            <pc:docMk/>
            <pc:sldMk cId="1762848560" sldId="3395"/>
            <ac:spMk id="12" creationId="{4B74F977-BDEF-8149-9D9B-855F82A87716}"/>
          </ac:spMkLst>
        </pc:spChg>
        <pc:spChg chg="mod">
          <ac:chgData name="Tiziano Di Turi" userId="64f38186-9056-445f-8d53-b3a600b414b6" providerId="ADAL" clId="{B5D5CF19-1469-124C-B250-20C9B3A19365}" dt="2022-08-24T05:57:39.436" v="76" actId="1036"/>
          <ac:spMkLst>
            <pc:docMk/>
            <pc:sldMk cId="1762848560" sldId="3395"/>
            <ac:spMk id="14" creationId="{1CF4860A-A11E-884D-B7F1-AD827C158A1A}"/>
          </ac:spMkLst>
        </pc:spChg>
      </pc:sldChg>
      <pc:sldChg chg="addSp modSp ord modAnim modNotesTx">
        <pc:chgData name="Tiziano Di Turi" userId="64f38186-9056-445f-8d53-b3a600b414b6" providerId="ADAL" clId="{B5D5CF19-1469-124C-B250-20C9B3A19365}" dt="2022-08-25T08:31:19.432" v="264"/>
        <pc:sldMkLst>
          <pc:docMk/>
          <pc:sldMk cId="773222523" sldId="3397"/>
        </pc:sldMkLst>
        <pc:spChg chg="mod">
          <ac:chgData name="Tiziano Di Turi" userId="64f38186-9056-445f-8d53-b3a600b414b6" providerId="ADAL" clId="{B5D5CF19-1469-124C-B250-20C9B3A19365}" dt="2022-08-24T05:57:47.371" v="91" actId="1036"/>
          <ac:spMkLst>
            <pc:docMk/>
            <pc:sldMk cId="773222523" sldId="3397"/>
            <ac:spMk id="8" creationId="{A2108968-3E9D-C149-AA12-63669E68C262}"/>
          </ac:spMkLst>
        </pc:spChg>
        <pc:spChg chg="add mod">
          <ac:chgData name="Tiziano Di Turi" userId="64f38186-9056-445f-8d53-b3a600b414b6" providerId="ADAL" clId="{B5D5CF19-1469-124C-B250-20C9B3A19365}" dt="2022-08-24T05:58:06.739" v="97" actId="1035"/>
          <ac:spMkLst>
            <pc:docMk/>
            <pc:sldMk cId="773222523" sldId="3397"/>
            <ac:spMk id="9" creationId="{A98E6598-F9F8-9A42-BA5E-428ED76F2841}"/>
          </ac:spMkLst>
        </pc:spChg>
        <pc:spChg chg="mod">
          <ac:chgData name="Tiziano Di Turi" userId="64f38186-9056-445f-8d53-b3a600b414b6" providerId="ADAL" clId="{B5D5CF19-1469-124C-B250-20C9B3A19365}" dt="2022-08-24T05:57:47.371" v="91" actId="1036"/>
          <ac:spMkLst>
            <pc:docMk/>
            <pc:sldMk cId="773222523" sldId="3397"/>
            <ac:spMk id="10" creationId="{BAD52797-A82B-8B48-BBBE-02FA0D1AC977}"/>
          </ac:spMkLst>
        </pc:spChg>
        <pc:spChg chg="mod">
          <ac:chgData name="Tiziano Di Turi" userId="64f38186-9056-445f-8d53-b3a600b414b6" providerId="ADAL" clId="{B5D5CF19-1469-124C-B250-20C9B3A19365}" dt="2022-08-24T05:57:47.371" v="91" actId="1036"/>
          <ac:spMkLst>
            <pc:docMk/>
            <pc:sldMk cId="773222523" sldId="3397"/>
            <ac:spMk id="13" creationId="{C306CC00-17EE-A346-8604-C082EBD40DA2}"/>
          </ac:spMkLst>
        </pc:spChg>
      </pc:sldChg>
      <pc:sldChg chg="modSp modAnim modNotesTx">
        <pc:chgData name="Tiziano Di Turi" userId="64f38186-9056-445f-8d53-b3a600b414b6" providerId="ADAL" clId="{B5D5CF19-1469-124C-B250-20C9B3A19365}" dt="2022-08-25T08:46:01.406" v="403" actId="20577"/>
        <pc:sldMkLst>
          <pc:docMk/>
          <pc:sldMk cId="445292540" sldId="3398"/>
        </pc:sldMkLst>
        <pc:spChg chg="mod">
          <ac:chgData name="Tiziano Di Turi" userId="64f38186-9056-445f-8d53-b3a600b414b6" providerId="ADAL" clId="{B5D5CF19-1469-124C-B250-20C9B3A19365}" dt="2022-08-25T08:46:01.406" v="403" actId="20577"/>
          <ac:spMkLst>
            <pc:docMk/>
            <pc:sldMk cId="445292540" sldId="3398"/>
            <ac:spMk id="9" creationId="{3B5D334E-39A5-594A-85C7-35136A399CEF}"/>
          </ac:spMkLst>
        </pc:spChg>
      </pc:sldChg>
      <pc:sldChg chg="addSp delSp modSp addAnim delAnim modAnim modNotesTx">
        <pc:chgData name="Tiziano Di Turi" userId="64f38186-9056-445f-8d53-b3a600b414b6" providerId="ADAL" clId="{B5D5CF19-1469-124C-B250-20C9B3A19365}" dt="2022-08-25T08:46:10.149" v="404" actId="20577"/>
        <pc:sldMkLst>
          <pc:docMk/>
          <pc:sldMk cId="4110769990" sldId="3399"/>
        </pc:sldMkLst>
        <pc:spChg chg="add del mod">
          <ac:chgData name="Tiziano Di Turi" userId="64f38186-9056-445f-8d53-b3a600b414b6" providerId="ADAL" clId="{B5D5CF19-1469-124C-B250-20C9B3A19365}" dt="2022-08-24T05:58:32.266" v="146" actId="478"/>
          <ac:spMkLst>
            <pc:docMk/>
            <pc:sldMk cId="4110769990" sldId="3399"/>
            <ac:spMk id="5" creationId="{0E9090F4-0EF1-444E-90CA-18A69FE248FD}"/>
          </ac:spMkLst>
        </pc:spChg>
        <pc:spChg chg="add del mod">
          <ac:chgData name="Tiziano Di Turi" userId="64f38186-9056-445f-8d53-b3a600b414b6" providerId="ADAL" clId="{B5D5CF19-1469-124C-B250-20C9B3A19365}" dt="2022-08-25T08:44:39.103" v="383" actId="478"/>
          <ac:spMkLst>
            <pc:docMk/>
            <pc:sldMk cId="4110769990" sldId="3399"/>
            <ac:spMk id="6" creationId="{1AECAF7A-F43A-D944-8F86-9CA437DE6AA1}"/>
          </ac:spMkLst>
        </pc:spChg>
        <pc:spChg chg="add">
          <ac:chgData name="Tiziano Di Turi" userId="64f38186-9056-445f-8d53-b3a600b414b6" providerId="ADAL" clId="{B5D5CF19-1469-124C-B250-20C9B3A19365}" dt="2022-08-25T08:43:40.191" v="366"/>
          <ac:spMkLst>
            <pc:docMk/>
            <pc:sldMk cId="4110769990" sldId="3399"/>
            <ac:spMk id="7" creationId="{6B87C30F-B07F-B64D-AC8F-D9343A390211}"/>
          </ac:spMkLst>
        </pc:spChg>
        <pc:spChg chg="add del mod">
          <ac:chgData name="Tiziano Di Turi" userId="64f38186-9056-445f-8d53-b3a600b414b6" providerId="ADAL" clId="{B5D5CF19-1469-124C-B250-20C9B3A19365}" dt="2022-08-24T05:59:39.605" v="202" actId="478"/>
          <ac:spMkLst>
            <pc:docMk/>
            <pc:sldMk cId="4110769990" sldId="3399"/>
            <ac:spMk id="7" creationId="{BDE2907A-1F07-5840-B6CA-971FC0344E86}"/>
          </ac:spMkLst>
        </pc:spChg>
        <pc:spChg chg="add del mod">
          <ac:chgData name="Tiziano Di Turi" userId="64f38186-9056-445f-8d53-b3a600b414b6" providerId="ADAL" clId="{B5D5CF19-1469-124C-B250-20C9B3A19365}" dt="2022-08-24T05:58:57.938" v="191"/>
          <ac:spMkLst>
            <pc:docMk/>
            <pc:sldMk cId="4110769990" sldId="3399"/>
            <ac:spMk id="8" creationId="{C5398A33-5250-5543-A56C-CC134CF85942}"/>
          </ac:spMkLst>
        </pc:spChg>
        <pc:spChg chg="add del mod">
          <ac:chgData name="Tiziano Di Turi" userId="64f38186-9056-445f-8d53-b3a600b414b6" providerId="ADAL" clId="{B5D5CF19-1469-124C-B250-20C9B3A19365}" dt="2022-08-24T05:58:57.938" v="191"/>
          <ac:spMkLst>
            <pc:docMk/>
            <pc:sldMk cId="4110769990" sldId="3399"/>
            <ac:spMk id="9" creationId="{F52EE987-F492-BC41-BB4A-98476B278122}"/>
          </ac:spMkLst>
        </pc:spChg>
        <pc:spChg chg="add del mod">
          <ac:chgData name="Tiziano Di Turi" userId="64f38186-9056-445f-8d53-b3a600b414b6" providerId="ADAL" clId="{B5D5CF19-1469-124C-B250-20C9B3A19365}" dt="2022-08-24T05:58:57.938" v="191"/>
          <ac:spMkLst>
            <pc:docMk/>
            <pc:sldMk cId="4110769990" sldId="3399"/>
            <ac:spMk id="10" creationId="{AEDFCA15-70E4-8E4D-9363-28FFC6CA0166}"/>
          </ac:spMkLst>
        </pc:spChg>
        <pc:spChg chg="add">
          <ac:chgData name="Tiziano Di Turi" userId="64f38186-9056-445f-8d53-b3a600b414b6" providerId="ADAL" clId="{B5D5CF19-1469-124C-B250-20C9B3A19365}" dt="2022-08-25T08:43:40.191" v="366"/>
          <ac:spMkLst>
            <pc:docMk/>
            <pc:sldMk cId="4110769990" sldId="3399"/>
            <ac:spMk id="10" creationId="{C2AF23A0-B6D1-EE4C-B732-C04C59650E31}"/>
          </ac:spMkLst>
        </pc:spChg>
        <pc:spChg chg="add del mod">
          <ac:chgData name="Tiziano Di Turi" userId="64f38186-9056-445f-8d53-b3a600b414b6" providerId="ADAL" clId="{B5D5CF19-1469-124C-B250-20C9B3A19365}" dt="2022-08-25T08:44:36.520" v="382" actId="478"/>
          <ac:spMkLst>
            <pc:docMk/>
            <pc:sldMk cId="4110769990" sldId="3399"/>
            <ac:spMk id="11" creationId="{A93D18B3-1601-0040-B106-B7B0B28EF2AC}"/>
          </ac:spMkLst>
        </pc:spChg>
        <pc:spChg chg="add del mod">
          <ac:chgData name="Tiziano Di Turi" userId="64f38186-9056-445f-8d53-b3a600b414b6" providerId="ADAL" clId="{B5D5CF19-1469-124C-B250-20C9B3A19365}" dt="2022-08-24T05:59:48.748" v="205" actId="478"/>
          <ac:spMkLst>
            <pc:docMk/>
            <pc:sldMk cId="4110769990" sldId="3399"/>
            <ac:spMk id="12" creationId="{07487221-25AC-E642-91FB-DA4AA18C3F36}"/>
          </ac:spMkLst>
        </pc:spChg>
        <pc:spChg chg="add">
          <ac:chgData name="Tiziano Di Turi" userId="64f38186-9056-445f-8d53-b3a600b414b6" providerId="ADAL" clId="{B5D5CF19-1469-124C-B250-20C9B3A19365}" dt="2022-08-25T08:43:40.191" v="366"/>
          <ac:spMkLst>
            <pc:docMk/>
            <pc:sldMk cId="4110769990" sldId="3399"/>
            <ac:spMk id="12" creationId="{217F8443-E3F6-AA4A-9AD4-37F4BBA9C717}"/>
          </ac:spMkLst>
        </pc:spChg>
        <pc:spChg chg="add del">
          <ac:chgData name="Tiziano Di Turi" userId="64f38186-9056-445f-8d53-b3a600b414b6" providerId="ADAL" clId="{B5D5CF19-1469-124C-B250-20C9B3A19365}" dt="2022-08-24T05:59:48.748" v="205" actId="478"/>
          <ac:spMkLst>
            <pc:docMk/>
            <pc:sldMk cId="4110769990" sldId="3399"/>
            <ac:spMk id="13" creationId="{1878814E-7EAF-6F40-B843-7AAA0F484341}"/>
          </ac:spMkLst>
        </pc:spChg>
        <pc:spChg chg="add del mod">
          <ac:chgData name="Tiziano Di Turi" userId="64f38186-9056-445f-8d53-b3a600b414b6" providerId="ADAL" clId="{B5D5CF19-1469-124C-B250-20C9B3A19365}" dt="2022-08-24T05:59:47.233" v="204"/>
          <ac:spMkLst>
            <pc:docMk/>
            <pc:sldMk cId="4110769990" sldId="3399"/>
            <ac:spMk id="14" creationId="{B83A14C6-13C4-D94C-A417-9A5ECEFEE246}"/>
          </ac:spMkLst>
        </pc:spChg>
        <pc:spChg chg="add mod">
          <ac:chgData name="Tiziano Di Turi" userId="64f38186-9056-445f-8d53-b3a600b414b6" providerId="ADAL" clId="{B5D5CF19-1469-124C-B250-20C9B3A19365}" dt="2022-08-25T08:44:30.525" v="380" actId="20577"/>
          <ac:spMkLst>
            <pc:docMk/>
            <pc:sldMk cId="4110769990" sldId="3399"/>
            <ac:spMk id="14" creationId="{C4424F99-BE19-4A45-A898-E0F327815884}"/>
          </ac:spMkLst>
        </pc:spChg>
        <pc:spChg chg="add">
          <ac:chgData name="Tiziano Di Turi" userId="64f38186-9056-445f-8d53-b3a600b414b6" providerId="ADAL" clId="{B5D5CF19-1469-124C-B250-20C9B3A19365}" dt="2022-08-25T08:44:22.982" v="378"/>
          <ac:spMkLst>
            <pc:docMk/>
            <pc:sldMk cId="4110769990" sldId="3399"/>
            <ac:spMk id="15" creationId="{3AB142C0-72A7-7446-BCFE-0BF00FEB76ED}"/>
          </ac:spMkLst>
        </pc:spChg>
        <pc:spChg chg="del mod">
          <ac:chgData name="Tiziano Di Turi" userId="64f38186-9056-445f-8d53-b3a600b414b6" providerId="ADAL" clId="{B5D5CF19-1469-124C-B250-20C9B3A19365}" dt="2022-08-24T05:59:47.233" v="204"/>
          <ac:spMkLst>
            <pc:docMk/>
            <pc:sldMk cId="4110769990" sldId="3399"/>
            <ac:spMk id="15" creationId="{C85F903B-DD89-C241-83A2-9748CA5371AD}"/>
          </ac:spMkLst>
        </pc:spChg>
        <pc:spChg chg="add mod">
          <ac:chgData name="Tiziano Di Turi" userId="64f38186-9056-445f-8d53-b3a600b414b6" providerId="ADAL" clId="{B5D5CF19-1469-124C-B250-20C9B3A19365}" dt="2022-08-25T08:46:10.149" v="404" actId="20577"/>
          <ac:spMkLst>
            <pc:docMk/>
            <pc:sldMk cId="4110769990" sldId="3399"/>
            <ac:spMk id="16" creationId="{9524B6D4-F500-774D-A047-4FCF7BDEC6EE}"/>
          </ac:spMkLst>
        </pc:spChg>
        <pc:spChg chg="add mod">
          <ac:chgData name="Tiziano Di Turi" userId="64f38186-9056-445f-8d53-b3a600b414b6" providerId="ADAL" clId="{B5D5CF19-1469-124C-B250-20C9B3A19365}" dt="2022-08-25T08:44:51.997" v="387" actId="1036"/>
          <ac:spMkLst>
            <pc:docMk/>
            <pc:sldMk cId="4110769990" sldId="3399"/>
            <ac:spMk id="17" creationId="{37D08E63-51C9-0343-8E33-73DBDD8F9C39}"/>
          </ac:spMkLst>
        </pc:spChg>
        <pc:picChg chg="add">
          <ac:chgData name="Tiziano Di Turi" userId="64f38186-9056-445f-8d53-b3a600b414b6" providerId="ADAL" clId="{B5D5CF19-1469-124C-B250-20C9B3A19365}" dt="2022-08-25T08:43:40.191" v="366"/>
          <ac:picMkLst>
            <pc:docMk/>
            <pc:sldMk cId="4110769990" sldId="3399"/>
            <ac:picMk id="8" creationId="{08014CBE-C877-574D-85AB-9194F11226A8}"/>
          </ac:picMkLst>
        </pc:picChg>
        <pc:picChg chg="add">
          <ac:chgData name="Tiziano Di Turi" userId="64f38186-9056-445f-8d53-b3a600b414b6" providerId="ADAL" clId="{B5D5CF19-1469-124C-B250-20C9B3A19365}" dt="2022-08-25T08:43:40.191" v="366"/>
          <ac:picMkLst>
            <pc:docMk/>
            <pc:sldMk cId="4110769990" sldId="3399"/>
            <ac:picMk id="9" creationId="{3A4F56D0-18BA-724B-B14E-EB7C75482E71}"/>
          </ac:picMkLst>
        </pc:picChg>
        <pc:cxnChg chg="add">
          <ac:chgData name="Tiziano Di Turi" userId="64f38186-9056-445f-8d53-b3a600b414b6" providerId="ADAL" clId="{B5D5CF19-1469-124C-B250-20C9B3A19365}" dt="2022-08-25T08:43:40.191" v="366"/>
          <ac:cxnSpMkLst>
            <pc:docMk/>
            <pc:sldMk cId="4110769990" sldId="3399"/>
            <ac:cxnSpMk id="13" creationId="{BFA2B185-FA19-1D4D-878E-288A9ABAD53F}"/>
          </ac:cxnSpMkLst>
        </pc:cxnChg>
      </pc:sldChg>
      <pc:sldChg chg="addSp delSp modSp modAnim modNotesTx">
        <pc:chgData name="Tiziano Di Turi" userId="64f38186-9056-445f-8d53-b3a600b414b6" providerId="ADAL" clId="{B5D5CF19-1469-124C-B250-20C9B3A19365}" dt="2022-08-25T08:43:33.979" v="365" actId="14100"/>
        <pc:sldMkLst>
          <pc:docMk/>
          <pc:sldMk cId="4072706787" sldId="3400"/>
        </pc:sldMkLst>
        <pc:spChg chg="add">
          <ac:chgData name="Tiziano Di Turi" userId="64f38186-9056-445f-8d53-b3a600b414b6" providerId="ADAL" clId="{B5D5CF19-1469-124C-B250-20C9B3A19365}" dt="2022-08-24T05:58:18.730" v="114"/>
          <ac:spMkLst>
            <pc:docMk/>
            <pc:sldMk cId="4072706787" sldId="3400"/>
            <ac:spMk id="5" creationId="{41C0B6C6-6C78-F74B-B9AC-D9054FAA0C3A}"/>
          </ac:spMkLst>
        </pc:spChg>
        <pc:spChg chg="add mod">
          <ac:chgData name="Tiziano Di Turi" userId="64f38186-9056-445f-8d53-b3a600b414b6" providerId="ADAL" clId="{B5D5CF19-1469-124C-B250-20C9B3A19365}" dt="2022-08-25T08:43:11.889" v="338" actId="167"/>
          <ac:spMkLst>
            <pc:docMk/>
            <pc:sldMk cId="4072706787" sldId="3400"/>
            <ac:spMk id="8" creationId="{2A811982-083D-FE4D-A228-65148C3E1852}"/>
          </ac:spMkLst>
        </pc:spChg>
        <pc:spChg chg="mod">
          <ac:chgData name="Tiziano Di Turi" userId="64f38186-9056-445f-8d53-b3a600b414b6" providerId="ADAL" clId="{B5D5CF19-1469-124C-B250-20C9B3A19365}" dt="2022-08-24T05:58:22.560" v="129" actId="1036"/>
          <ac:spMkLst>
            <pc:docMk/>
            <pc:sldMk cId="4072706787" sldId="3400"/>
            <ac:spMk id="9" creationId="{3B5D334E-39A5-594A-85C7-35136A399CEF}"/>
          </ac:spMkLst>
        </pc:spChg>
        <pc:spChg chg="mod">
          <ac:chgData name="Tiziano Di Turi" userId="64f38186-9056-445f-8d53-b3a600b414b6" providerId="ADAL" clId="{B5D5CF19-1469-124C-B250-20C9B3A19365}" dt="2022-08-24T05:58:22.560" v="129" actId="1036"/>
          <ac:spMkLst>
            <pc:docMk/>
            <pc:sldMk cId="4072706787" sldId="3400"/>
            <ac:spMk id="12" creationId="{5DABDED0-D979-E04F-98DE-D2F2AFB88C82}"/>
          </ac:spMkLst>
        </pc:spChg>
        <pc:spChg chg="add mod">
          <ac:chgData name="Tiziano Di Turi" userId="64f38186-9056-445f-8d53-b3a600b414b6" providerId="ADAL" clId="{B5D5CF19-1469-124C-B250-20C9B3A19365}" dt="2022-08-25T08:42:37.229" v="328" actId="1038"/>
          <ac:spMkLst>
            <pc:docMk/>
            <pc:sldMk cId="4072706787" sldId="3400"/>
            <ac:spMk id="13" creationId="{76FD5F6E-7077-464A-98D6-1C10A25CB118}"/>
          </ac:spMkLst>
        </pc:spChg>
        <pc:spChg chg="add mod">
          <ac:chgData name="Tiziano Di Turi" userId="64f38186-9056-445f-8d53-b3a600b414b6" providerId="ADAL" clId="{B5D5CF19-1469-124C-B250-20C9B3A19365}" dt="2022-08-25T08:43:26.023" v="364" actId="1037"/>
          <ac:spMkLst>
            <pc:docMk/>
            <pc:sldMk cId="4072706787" sldId="3400"/>
            <ac:spMk id="14" creationId="{A98698D1-A804-5C46-8CF8-83E6DA4A864A}"/>
          </ac:spMkLst>
        </pc:spChg>
        <pc:picChg chg="add del mod">
          <ac:chgData name="Tiziano Di Turi" userId="64f38186-9056-445f-8d53-b3a600b414b6" providerId="ADAL" clId="{B5D5CF19-1469-124C-B250-20C9B3A19365}" dt="2022-08-25T08:40:41.182" v="283" actId="478"/>
          <ac:picMkLst>
            <pc:docMk/>
            <pc:sldMk cId="4072706787" sldId="3400"/>
            <ac:picMk id="3" creationId="{FDB9F802-C962-374A-916F-8FC3F7D84CDC}"/>
          </ac:picMkLst>
        </pc:picChg>
        <pc:picChg chg="add del mod">
          <ac:chgData name="Tiziano Di Turi" userId="64f38186-9056-445f-8d53-b3a600b414b6" providerId="ADAL" clId="{B5D5CF19-1469-124C-B250-20C9B3A19365}" dt="2022-08-25T08:42:57.536" v="333"/>
          <ac:picMkLst>
            <pc:docMk/>
            <pc:sldMk cId="4072706787" sldId="3400"/>
            <ac:picMk id="6" creationId="{706DD0A1-FFB5-D040-AA06-85551DAB0A7F}"/>
          </ac:picMkLst>
        </pc:picChg>
        <pc:picChg chg="add del">
          <ac:chgData name="Tiziano Di Turi" userId="64f38186-9056-445f-8d53-b3a600b414b6" providerId="ADAL" clId="{B5D5CF19-1469-124C-B250-20C9B3A19365}" dt="2022-08-25T08:42:58.493" v="334" actId="478"/>
          <ac:picMkLst>
            <pc:docMk/>
            <pc:sldMk cId="4072706787" sldId="3400"/>
            <ac:picMk id="10" creationId="{26B5CA05-3CC3-994A-BE3D-CD075536B29A}"/>
          </ac:picMkLst>
        </pc:picChg>
        <pc:picChg chg="add del">
          <ac:chgData name="Tiziano Di Turi" userId="64f38186-9056-445f-8d53-b3a600b414b6" providerId="ADAL" clId="{B5D5CF19-1469-124C-B250-20C9B3A19365}" dt="2022-08-25T08:42:29.602" v="294" actId="478"/>
          <ac:picMkLst>
            <pc:docMk/>
            <pc:sldMk cId="4072706787" sldId="3400"/>
            <ac:picMk id="11" creationId="{EFEB6F47-B29C-BB41-A604-D81030E3B160}"/>
          </ac:picMkLst>
        </pc:picChg>
        <pc:picChg chg="add mod">
          <ac:chgData name="Tiziano Di Turi" userId="64f38186-9056-445f-8d53-b3a600b414b6" providerId="ADAL" clId="{B5D5CF19-1469-124C-B250-20C9B3A19365}" dt="2022-08-25T08:42:27.497" v="293" actId="171"/>
          <ac:picMkLst>
            <pc:docMk/>
            <pc:sldMk cId="4072706787" sldId="3400"/>
            <ac:picMk id="16" creationId="{03A4A23A-3F70-244A-BEF7-8EF12ECE7416}"/>
          </ac:picMkLst>
        </pc:picChg>
        <pc:picChg chg="add mod">
          <ac:chgData name="Tiziano Di Turi" userId="64f38186-9056-445f-8d53-b3a600b414b6" providerId="ADAL" clId="{B5D5CF19-1469-124C-B250-20C9B3A19365}" dt="2022-08-25T08:43:08.547" v="337" actId="167"/>
          <ac:picMkLst>
            <pc:docMk/>
            <pc:sldMk cId="4072706787" sldId="3400"/>
            <ac:picMk id="18" creationId="{C3CBEF02-229A-A54C-851F-CA0A09EA69AC}"/>
          </ac:picMkLst>
        </pc:picChg>
        <pc:cxnChg chg="add mod">
          <ac:chgData name="Tiziano Di Turi" userId="64f38186-9056-445f-8d53-b3a600b414b6" providerId="ADAL" clId="{B5D5CF19-1469-124C-B250-20C9B3A19365}" dt="2022-08-25T08:43:33.979" v="365" actId="14100"/>
          <ac:cxnSpMkLst>
            <pc:docMk/>
            <pc:sldMk cId="4072706787" sldId="3400"/>
            <ac:cxnSpMk id="15" creationId="{0DF1A20A-2DFB-E748-921A-B43B6C1F8AA2}"/>
          </ac:cxnSpMkLst>
        </pc:cxnChg>
      </pc:sldChg>
      <pc:sldChg chg="modSp add ord">
        <pc:chgData name="Tiziano Di Turi" userId="64f38186-9056-445f-8d53-b3a600b414b6" providerId="ADAL" clId="{B5D5CF19-1469-124C-B250-20C9B3A19365}" dt="2022-08-24T08:40:01.512" v="263" actId="20577"/>
        <pc:sldMkLst>
          <pc:docMk/>
          <pc:sldMk cId="1683427612" sldId="3401"/>
        </pc:sldMkLst>
        <pc:spChg chg="mod">
          <ac:chgData name="Tiziano Di Turi" userId="64f38186-9056-445f-8d53-b3a600b414b6" providerId="ADAL" clId="{B5D5CF19-1469-124C-B250-20C9B3A19365}" dt="2022-08-24T08:40:01.512" v="263" actId="20577"/>
          <ac:spMkLst>
            <pc:docMk/>
            <pc:sldMk cId="1683427612" sldId="3401"/>
            <ac:spMk id="2" creationId="{00000000-0000-0000-0000-000000000000}"/>
          </ac:spMkLst>
        </pc:spChg>
      </pc:sldChg>
    </pc:docChg>
  </pc:docChgLst>
  <pc:docChgLst>
    <pc:chgData name="Mansos, Patricia" userId="S::patricia.mansos@envistaco.com::81c73a04-89f8-4504-9b9f-6fb0602c53bd" providerId="AD" clId="Web-{02B1A39A-A1DB-4003-B355-9CD3119941CA}"/>
    <pc:docChg chg="modSld">
      <pc:chgData name="Mansos, Patricia" userId="S::patricia.mansos@envistaco.com::81c73a04-89f8-4504-9b9f-6fb0602c53bd" providerId="AD" clId="Web-{02B1A39A-A1DB-4003-B355-9CD3119941CA}" dt="2022-04-27T08:45:43.358" v="12" actId="14100"/>
      <pc:docMkLst>
        <pc:docMk/>
      </pc:docMkLst>
      <pc:sldChg chg="addSp modSp">
        <pc:chgData name="Mansos, Patricia" userId="S::patricia.mansos@envistaco.com::81c73a04-89f8-4504-9b9f-6fb0602c53bd" providerId="AD" clId="Web-{02B1A39A-A1DB-4003-B355-9CD3119941CA}" dt="2022-04-27T08:37:06.143" v="6" actId="1076"/>
        <pc:sldMkLst>
          <pc:docMk/>
          <pc:sldMk cId="4041227608" sldId="3427"/>
        </pc:sldMkLst>
        <pc:spChg chg="add mod">
          <ac:chgData name="Mansos, Patricia" userId="S::patricia.mansos@envistaco.com::81c73a04-89f8-4504-9b9f-6fb0602c53bd" providerId="AD" clId="Web-{02B1A39A-A1DB-4003-B355-9CD3119941CA}" dt="2022-04-27T08:37:06.143" v="6" actId="1076"/>
          <ac:spMkLst>
            <pc:docMk/>
            <pc:sldMk cId="4041227608" sldId="3427"/>
            <ac:spMk id="2" creationId="{A8B5943F-2952-6792-425D-B1C9ABCFA13D}"/>
          </ac:spMkLst>
        </pc:spChg>
      </pc:sldChg>
      <pc:sldChg chg="modSp">
        <pc:chgData name="Mansos, Patricia" userId="S::patricia.mansos@envistaco.com::81c73a04-89f8-4504-9b9f-6fb0602c53bd" providerId="AD" clId="Web-{02B1A39A-A1DB-4003-B355-9CD3119941CA}" dt="2022-04-27T08:45:43.358" v="12" actId="14100"/>
        <pc:sldMkLst>
          <pc:docMk/>
          <pc:sldMk cId="1302046988" sldId="3435"/>
        </pc:sldMkLst>
        <pc:picChg chg="mod">
          <ac:chgData name="Mansos, Patricia" userId="S::patricia.mansos@envistaco.com::81c73a04-89f8-4504-9b9f-6fb0602c53bd" providerId="AD" clId="Web-{02B1A39A-A1DB-4003-B355-9CD3119941CA}" dt="2022-04-27T08:45:43.358" v="12" actId="14100"/>
          <ac:picMkLst>
            <pc:docMk/>
            <pc:sldMk cId="1302046988" sldId="3435"/>
            <ac:picMk id="28" creationId="{00000000-0000-0000-0000-000000000000}"/>
          </ac:picMkLst>
        </pc:picChg>
      </pc:sldChg>
      <pc:sldChg chg="delSp modSp">
        <pc:chgData name="Mansos, Patricia" userId="S::patricia.mansos@envistaco.com::81c73a04-89f8-4504-9b9f-6fb0602c53bd" providerId="AD" clId="Web-{02B1A39A-A1DB-4003-B355-9CD3119941CA}" dt="2022-04-27T08:42:56.167" v="10"/>
        <pc:sldMkLst>
          <pc:docMk/>
          <pc:sldMk cId="537406678" sldId="3440"/>
        </pc:sldMkLst>
        <pc:picChg chg="del mod">
          <ac:chgData name="Mansos, Patricia" userId="S::patricia.mansos@envistaco.com::81c73a04-89f8-4504-9b9f-6fb0602c53bd" providerId="AD" clId="Web-{02B1A39A-A1DB-4003-B355-9CD3119941CA}" dt="2022-04-27T08:42:56.167" v="10"/>
          <ac:picMkLst>
            <pc:docMk/>
            <pc:sldMk cId="537406678" sldId="3440"/>
            <ac:picMk id="4" creationId="{00000000-0000-0000-0000-000000000000}"/>
          </ac:picMkLst>
        </pc:picChg>
      </pc:sldChg>
    </pc:docChg>
  </pc:docChgLst>
  <pc:docChgLst>
    <pc:chgData name="Mansos, Patricia" userId="S::patricia.mansos@nobelbiocare.com::81c73a04-89f8-4504-9b9f-6fb0602c53bd" providerId="AD" clId="Web-{C332288A-91A4-58DD-8942-AFE38E579D83}"/>
    <pc:docChg chg="addSld modSld">
      <pc:chgData name="Mansos, Patricia" userId="S::patricia.mansos@nobelbiocare.com::81c73a04-89f8-4504-9b9f-6fb0602c53bd" providerId="AD" clId="Web-{C332288A-91A4-58DD-8942-AFE38E579D83}" dt="2021-08-13T08:40:55.550" v="46" actId="1076"/>
      <pc:docMkLst>
        <pc:docMk/>
      </pc:docMkLst>
      <pc:sldChg chg="addSp modSp">
        <pc:chgData name="Mansos, Patricia" userId="S::patricia.mansos@nobelbiocare.com::81c73a04-89f8-4504-9b9f-6fb0602c53bd" providerId="AD" clId="Web-{C332288A-91A4-58DD-8942-AFE38E579D83}" dt="2021-08-13T08:38:23.592" v="4" actId="1076"/>
        <pc:sldMkLst>
          <pc:docMk/>
          <pc:sldMk cId="2786696392" sldId="3398"/>
        </pc:sldMkLst>
        <pc:picChg chg="add mod">
          <ac:chgData name="Mansos, Patricia" userId="S::patricia.mansos@nobelbiocare.com::81c73a04-89f8-4504-9b9f-6fb0602c53bd" providerId="AD" clId="Web-{C332288A-91A4-58DD-8942-AFE38E579D83}" dt="2021-08-13T08:38:23.592" v="4" actId="1076"/>
          <ac:picMkLst>
            <pc:docMk/>
            <pc:sldMk cId="2786696392" sldId="3398"/>
            <ac:picMk id="2" creationId="{B5A9D062-DB7E-4CDE-B5BB-37CCF98958DF}"/>
          </ac:picMkLst>
        </pc:picChg>
      </pc:sldChg>
      <pc:sldChg chg="addSp delSp modSp add replId delAnim">
        <pc:chgData name="Mansos, Patricia" userId="S::patricia.mansos@nobelbiocare.com::81c73a04-89f8-4504-9b9f-6fb0602c53bd" providerId="AD" clId="Web-{C332288A-91A4-58DD-8942-AFE38E579D83}" dt="2021-08-13T08:40:55.550" v="46" actId="1076"/>
        <pc:sldMkLst>
          <pc:docMk/>
          <pc:sldMk cId="4249257816" sldId="3431"/>
        </pc:sldMkLst>
        <pc:spChg chg="del">
          <ac:chgData name="Mansos, Patricia" userId="S::patricia.mansos@nobelbiocare.com::81c73a04-89f8-4504-9b9f-6fb0602c53bd" providerId="AD" clId="Web-{C332288A-91A4-58DD-8942-AFE38E579D83}" dt="2021-08-13T08:39:06" v="27"/>
          <ac:spMkLst>
            <pc:docMk/>
            <pc:sldMk cId="4249257816" sldId="3431"/>
            <ac:spMk id="12" creationId="{5DABDED0-D979-E04F-98DE-D2F2AFB88C82}"/>
          </ac:spMkLst>
        </pc:spChg>
        <pc:spChg chg="mod">
          <ac:chgData name="Mansos, Patricia" userId="S::patricia.mansos@nobelbiocare.com::81c73a04-89f8-4504-9b9f-6fb0602c53bd" providerId="AD" clId="Web-{C332288A-91A4-58DD-8942-AFE38E579D83}" dt="2021-08-13T08:38:59.437" v="25" actId="20577"/>
          <ac:spMkLst>
            <pc:docMk/>
            <pc:sldMk cId="4249257816" sldId="3431"/>
            <ac:spMk id="405" creationId="{00000000-0000-0000-0000-000000000000}"/>
          </ac:spMkLst>
        </pc:spChg>
        <pc:picChg chg="del">
          <ac:chgData name="Mansos, Patricia" userId="S::patricia.mansos@nobelbiocare.com::81c73a04-89f8-4504-9b9f-6fb0602c53bd" providerId="AD" clId="Web-{C332288A-91A4-58DD-8942-AFE38E579D83}" dt="2021-08-13T08:39:02.406" v="26"/>
          <ac:picMkLst>
            <pc:docMk/>
            <pc:sldMk cId="4249257816" sldId="3431"/>
            <ac:picMk id="2" creationId="{B5A9D062-DB7E-4CDE-B5BB-37CCF98958DF}"/>
          </ac:picMkLst>
        </pc:picChg>
        <pc:picChg chg="add mod">
          <ac:chgData name="Mansos, Patricia" userId="S::patricia.mansos@nobelbiocare.com::81c73a04-89f8-4504-9b9f-6fb0602c53bd" providerId="AD" clId="Web-{C332288A-91A4-58DD-8942-AFE38E579D83}" dt="2021-08-13T08:39:54.439" v="36"/>
          <ac:picMkLst>
            <pc:docMk/>
            <pc:sldMk cId="4249257816" sldId="3431"/>
            <ac:picMk id="3" creationId="{182C1BDA-2B82-4C4E-84C8-E6FF41749016}"/>
          </ac:picMkLst>
        </pc:picChg>
        <pc:picChg chg="add mod">
          <ac:chgData name="Mansos, Patricia" userId="S::patricia.mansos@nobelbiocare.com::81c73a04-89f8-4504-9b9f-6fb0602c53bd" providerId="AD" clId="Web-{C332288A-91A4-58DD-8942-AFE38E579D83}" dt="2021-08-13T08:40:02.314" v="38" actId="1076"/>
          <ac:picMkLst>
            <pc:docMk/>
            <pc:sldMk cId="4249257816" sldId="3431"/>
            <ac:picMk id="4" creationId="{2B048D89-5ED3-4A3F-BFFB-3071FD7805B2}"/>
          </ac:picMkLst>
        </pc:picChg>
        <pc:picChg chg="add mod">
          <ac:chgData name="Mansos, Patricia" userId="S::patricia.mansos@nobelbiocare.com::81c73a04-89f8-4504-9b9f-6fb0602c53bd" providerId="AD" clId="Web-{C332288A-91A4-58DD-8942-AFE38E579D83}" dt="2021-08-13T08:40:30.002" v="44" actId="1076"/>
          <ac:picMkLst>
            <pc:docMk/>
            <pc:sldMk cId="4249257816" sldId="3431"/>
            <ac:picMk id="5" creationId="{52C633C7-59D7-446C-BD5D-00A547A64502}"/>
          </ac:picMkLst>
        </pc:picChg>
        <pc:picChg chg="add mod">
          <ac:chgData name="Mansos, Patricia" userId="S::patricia.mansos@nobelbiocare.com::81c73a04-89f8-4504-9b9f-6fb0602c53bd" providerId="AD" clId="Web-{C332288A-91A4-58DD-8942-AFE38E579D83}" dt="2021-08-13T08:40:55.550" v="46" actId="1076"/>
          <ac:picMkLst>
            <pc:docMk/>
            <pc:sldMk cId="4249257816" sldId="3431"/>
            <ac:picMk id="6" creationId="{F139D9FA-066F-452E-ABE6-E55EDA054C21}"/>
          </ac:picMkLst>
        </pc:picChg>
      </pc:sldChg>
    </pc:docChg>
  </pc:docChgLst>
  <pc:docChgLst>
    <pc:chgData name="Mansos, Patricia" userId="S::patricia.mansos@envistaco.com::81c73a04-89f8-4504-9b9f-6fb0602c53bd" providerId="AD" clId="Web-{F8259B4F-D92B-4486-A345-E5644F26748D}"/>
    <pc:docChg chg="modSld">
      <pc:chgData name="Mansos, Patricia" userId="S::patricia.mansos@envistaco.com::81c73a04-89f8-4504-9b9f-6fb0602c53bd" providerId="AD" clId="Web-{F8259B4F-D92B-4486-A345-E5644F26748D}" dt="2021-08-18T13:07:57.702" v="49"/>
      <pc:docMkLst>
        <pc:docMk/>
      </pc:docMkLst>
      <pc:sldChg chg="modNotes">
        <pc:chgData name="Mansos, Patricia" userId="S::patricia.mansos@envistaco.com::81c73a04-89f8-4504-9b9f-6fb0602c53bd" providerId="AD" clId="Web-{F8259B4F-D92B-4486-A345-E5644F26748D}" dt="2021-08-18T13:07:57.702" v="49"/>
        <pc:sldMkLst>
          <pc:docMk/>
          <pc:sldMk cId="902710103" sldId="3366"/>
        </pc:sldMkLst>
      </pc:sldChg>
    </pc:docChg>
  </pc:docChgLst>
  <pc:docChgLst>
    <pc:chgData name="Mansos, Patricia" userId="S::patricia.mansos@envistaco.com::81c73a04-89f8-4504-9b9f-6fb0602c53bd" providerId="AD" clId="Web-{FF12BE3B-9CD9-4B79-8236-5BE31074A694}"/>
    <pc:docChg chg="modSld">
      <pc:chgData name="Mansos, Patricia" userId="S::patricia.mansos@envistaco.com::81c73a04-89f8-4504-9b9f-6fb0602c53bd" providerId="AD" clId="Web-{FF12BE3B-9CD9-4B79-8236-5BE31074A694}" dt="2021-08-23T15:34:30.336" v="54" actId="1076"/>
      <pc:docMkLst>
        <pc:docMk/>
      </pc:docMkLst>
      <pc:sldChg chg="modSp">
        <pc:chgData name="Mansos, Patricia" userId="S::patricia.mansos@envistaco.com::81c73a04-89f8-4504-9b9f-6fb0602c53bd" providerId="AD" clId="Web-{FF12BE3B-9CD9-4B79-8236-5BE31074A694}" dt="2021-08-23T15:26:53.639" v="10" actId="20577"/>
        <pc:sldMkLst>
          <pc:docMk/>
          <pc:sldMk cId="1313848226" sldId="3392"/>
        </pc:sldMkLst>
        <pc:spChg chg="mod">
          <ac:chgData name="Mansos, Patricia" userId="S::patricia.mansos@envistaco.com::81c73a04-89f8-4504-9b9f-6fb0602c53bd" providerId="AD" clId="Web-{FF12BE3B-9CD9-4B79-8236-5BE31074A694}" dt="2021-08-23T15:26:53.639" v="10" actId="20577"/>
          <ac:spMkLst>
            <pc:docMk/>
            <pc:sldMk cId="1313848226" sldId="3392"/>
            <ac:spMk id="12" creationId="{5DABDED0-D979-E04F-98DE-D2F2AFB88C82}"/>
          </ac:spMkLst>
        </pc:spChg>
      </pc:sldChg>
      <pc:sldChg chg="addSp delSp modSp">
        <pc:chgData name="Mansos, Patricia" userId="S::patricia.mansos@envistaco.com::81c73a04-89f8-4504-9b9f-6fb0602c53bd" providerId="AD" clId="Web-{FF12BE3B-9CD9-4B79-8236-5BE31074A694}" dt="2021-08-23T15:34:30.336" v="54" actId="1076"/>
        <pc:sldMkLst>
          <pc:docMk/>
          <pc:sldMk cId="1302046988" sldId="3435"/>
        </pc:sldMkLst>
        <pc:spChg chg="add mod">
          <ac:chgData name="Mansos, Patricia" userId="S::patricia.mansos@envistaco.com::81c73a04-89f8-4504-9b9f-6fb0602c53bd" providerId="AD" clId="Web-{FF12BE3B-9CD9-4B79-8236-5BE31074A694}" dt="2021-08-23T15:34:30.336" v="54" actId="1076"/>
          <ac:spMkLst>
            <pc:docMk/>
            <pc:sldMk cId="1302046988" sldId="3435"/>
            <ac:spMk id="3" creationId="{8CC177AD-B6CE-4507-915D-9DC53ECF7578}"/>
          </ac:spMkLst>
        </pc:spChg>
        <pc:spChg chg="mod">
          <ac:chgData name="Mansos, Patricia" userId="S::patricia.mansos@envistaco.com::81c73a04-89f8-4504-9b9f-6fb0602c53bd" providerId="AD" clId="Web-{FF12BE3B-9CD9-4B79-8236-5BE31074A694}" dt="2021-08-23T15:33:10.787" v="49" actId="20577"/>
          <ac:spMkLst>
            <pc:docMk/>
            <pc:sldMk cId="1302046988" sldId="3435"/>
            <ac:spMk id="12" creationId="{5DABDED0-D979-E04F-98DE-D2F2AFB88C82}"/>
          </ac:spMkLst>
        </pc:spChg>
        <pc:spChg chg="del">
          <ac:chgData name="Mansos, Patricia" userId="S::patricia.mansos@envistaco.com::81c73a04-89f8-4504-9b9f-6fb0602c53bd" providerId="AD" clId="Web-{FF12BE3B-9CD9-4B79-8236-5BE31074A694}" dt="2021-08-23T15:34:26.679" v="53"/>
          <ac:spMkLst>
            <pc:docMk/>
            <pc:sldMk cId="1302046988" sldId="3435"/>
            <ac:spMk id="30" creationId="{00000000-0000-0000-0000-000000000000}"/>
          </ac:spMkLst>
        </pc:spChg>
        <pc:picChg chg="add del mod">
          <ac:chgData name="Mansos, Patricia" userId="S::patricia.mansos@envistaco.com::81c73a04-89f8-4504-9b9f-6fb0602c53bd" providerId="AD" clId="Web-{FF12BE3B-9CD9-4B79-8236-5BE31074A694}" dt="2021-08-23T15:31:07.207" v="31"/>
          <ac:picMkLst>
            <pc:docMk/>
            <pc:sldMk cId="1302046988" sldId="3435"/>
            <ac:picMk id="2" creationId="{86E0C7AC-5A85-4A11-92D6-C138745DCDB2}"/>
          </ac:picMkLst>
        </pc:picChg>
      </pc:sldChg>
    </pc:docChg>
  </pc:docChgLst>
  <pc:docChgLst>
    <pc:chgData name="Bressinck, Maarten" userId="e0a4352b-e143-4118-a3d0-574af8cc51ab" providerId="ADAL" clId="{E9A55E0D-DE1F-C74F-96FA-4B4DC7C97766}"/>
    <pc:docChg chg="modSld">
      <pc:chgData name="Bressinck, Maarten" userId="e0a4352b-e143-4118-a3d0-574af8cc51ab" providerId="ADAL" clId="{E9A55E0D-DE1F-C74F-96FA-4B4DC7C97766}" dt="2022-08-23T12:03:13.527" v="426" actId="20577"/>
      <pc:docMkLst>
        <pc:docMk/>
      </pc:docMkLst>
      <pc:sldChg chg="modSp">
        <pc:chgData name="Bressinck, Maarten" userId="e0a4352b-e143-4118-a3d0-574af8cc51ab" providerId="ADAL" clId="{E9A55E0D-DE1F-C74F-96FA-4B4DC7C97766}" dt="2022-08-23T11:48:05.895" v="6" actId="20577"/>
        <pc:sldMkLst>
          <pc:docMk/>
          <pc:sldMk cId="1856505322" sldId="3394"/>
        </pc:sldMkLst>
        <pc:spChg chg="mod">
          <ac:chgData name="Bressinck, Maarten" userId="e0a4352b-e143-4118-a3d0-574af8cc51ab" providerId="ADAL" clId="{E9A55E0D-DE1F-C74F-96FA-4B4DC7C97766}" dt="2022-08-23T11:48:05.895" v="6" actId="20577"/>
          <ac:spMkLst>
            <pc:docMk/>
            <pc:sldMk cId="1856505322" sldId="3394"/>
            <ac:spMk id="14" creationId="{B83A14C6-13C4-D94C-A417-9A5ECEFEE246}"/>
          </ac:spMkLst>
        </pc:spChg>
      </pc:sldChg>
      <pc:sldChg chg="modSp">
        <pc:chgData name="Bressinck, Maarten" userId="e0a4352b-e143-4118-a3d0-574af8cc51ab" providerId="ADAL" clId="{E9A55E0D-DE1F-C74F-96FA-4B4DC7C97766}" dt="2022-08-23T12:03:13.527" v="426" actId="20577"/>
        <pc:sldMkLst>
          <pc:docMk/>
          <pc:sldMk cId="445292540" sldId="3398"/>
        </pc:sldMkLst>
        <pc:spChg chg="mod">
          <ac:chgData name="Bressinck, Maarten" userId="e0a4352b-e143-4118-a3d0-574af8cc51ab" providerId="ADAL" clId="{E9A55E0D-DE1F-C74F-96FA-4B4DC7C97766}" dt="2022-08-23T12:03:13.527" v="426" actId="20577"/>
          <ac:spMkLst>
            <pc:docMk/>
            <pc:sldMk cId="445292540" sldId="3398"/>
            <ac:spMk id="9" creationId="{3B5D334E-39A5-594A-85C7-35136A399CEF}"/>
          </ac:spMkLst>
        </pc:spChg>
      </pc:sldChg>
      <pc:sldChg chg="modSp mod">
        <pc:chgData name="Bressinck, Maarten" userId="e0a4352b-e143-4118-a3d0-574af8cc51ab" providerId="ADAL" clId="{E9A55E0D-DE1F-C74F-96FA-4B4DC7C97766}" dt="2022-08-23T11:51:29.815" v="299" actId="20577"/>
        <pc:sldMkLst>
          <pc:docMk/>
          <pc:sldMk cId="4110769990" sldId="3399"/>
        </pc:sldMkLst>
        <pc:spChg chg="mod">
          <ac:chgData name="Bressinck, Maarten" userId="e0a4352b-e143-4118-a3d0-574af8cc51ab" providerId="ADAL" clId="{E9A55E0D-DE1F-C74F-96FA-4B4DC7C97766}" dt="2022-08-23T11:49:35.208" v="111" actId="14100"/>
          <ac:spMkLst>
            <pc:docMk/>
            <pc:sldMk cId="4110769990" sldId="3399"/>
            <ac:spMk id="7" creationId="{BDE2907A-1F07-5840-B6CA-971FC0344E86}"/>
          </ac:spMkLst>
        </pc:spChg>
        <pc:spChg chg="mod">
          <ac:chgData name="Bressinck, Maarten" userId="e0a4352b-e143-4118-a3d0-574af8cc51ab" providerId="ADAL" clId="{E9A55E0D-DE1F-C74F-96FA-4B4DC7C97766}" dt="2022-08-23T11:50:21.215" v="231" actId="20577"/>
          <ac:spMkLst>
            <pc:docMk/>
            <pc:sldMk cId="4110769990" sldId="3399"/>
            <ac:spMk id="14" creationId="{B83A14C6-13C4-D94C-A417-9A5ECEFEE246}"/>
          </ac:spMkLst>
        </pc:spChg>
        <pc:spChg chg="mod">
          <ac:chgData name="Bressinck, Maarten" userId="e0a4352b-e143-4118-a3d0-574af8cc51ab" providerId="ADAL" clId="{E9A55E0D-DE1F-C74F-96FA-4B4DC7C97766}" dt="2022-08-23T11:51:29.815" v="299" actId="20577"/>
          <ac:spMkLst>
            <pc:docMk/>
            <pc:sldMk cId="4110769990" sldId="3399"/>
            <ac:spMk id="15" creationId="{C85F903B-DD89-C241-83A2-9748CA5371AD}"/>
          </ac:spMkLst>
        </pc:spChg>
      </pc:sldChg>
      <pc:sldChg chg="modSp mod">
        <pc:chgData name="Bressinck, Maarten" userId="e0a4352b-e143-4118-a3d0-574af8cc51ab" providerId="ADAL" clId="{E9A55E0D-DE1F-C74F-96FA-4B4DC7C97766}" dt="2022-08-23T11:50:28.386" v="241" actId="20577"/>
        <pc:sldMkLst>
          <pc:docMk/>
          <pc:sldMk cId="4072706787" sldId="3400"/>
        </pc:sldMkLst>
        <pc:spChg chg="mod">
          <ac:chgData name="Bressinck, Maarten" userId="e0a4352b-e143-4118-a3d0-574af8cc51ab" providerId="ADAL" clId="{E9A55E0D-DE1F-C74F-96FA-4B4DC7C97766}" dt="2022-08-23T11:50:28.386" v="241" actId="20577"/>
          <ac:spMkLst>
            <pc:docMk/>
            <pc:sldMk cId="4072706787" sldId="3400"/>
            <ac:spMk id="9" creationId="{3B5D334E-39A5-594A-85C7-35136A399CEF}"/>
          </ac:spMkLst>
        </pc:spChg>
      </pc:sldChg>
    </pc:docChg>
  </pc:docChgLst>
  <pc:docChgLst>
    <pc:chgData name="Mollemans, Wouter" userId="S::wouter.mollemans@nobelbiocare.com::a7956841-296c-4d9e-b43d-009d4210ccce" providerId="AD" clId="Web-{403A80C8-179E-4876-AB78-6B06207DF7A6}"/>
    <pc:docChg chg="modSld">
      <pc:chgData name="Mollemans, Wouter" userId="S::wouter.mollemans@nobelbiocare.com::a7956841-296c-4d9e-b43d-009d4210ccce" providerId="AD" clId="Web-{403A80C8-179E-4876-AB78-6B06207DF7A6}" dt="2021-06-02T11:29:57.694" v="441" actId="20577"/>
      <pc:docMkLst>
        <pc:docMk/>
      </pc:docMkLst>
      <pc:sldChg chg="addSp delSp modSp">
        <pc:chgData name="Mollemans, Wouter" userId="S::wouter.mollemans@nobelbiocare.com::a7956841-296c-4d9e-b43d-009d4210ccce" providerId="AD" clId="Web-{403A80C8-179E-4876-AB78-6B06207DF7A6}" dt="2021-06-02T11:28:24.079" v="357"/>
        <pc:sldMkLst>
          <pc:docMk/>
          <pc:sldMk cId="1477009951" sldId="938"/>
        </pc:sldMkLst>
        <pc:spChg chg="add del mod">
          <ac:chgData name="Mollemans, Wouter" userId="S::wouter.mollemans@nobelbiocare.com::a7956841-296c-4d9e-b43d-009d4210ccce" providerId="AD" clId="Web-{403A80C8-179E-4876-AB78-6B06207DF7A6}" dt="2021-06-02T11:28:24.079" v="357"/>
          <ac:spMkLst>
            <pc:docMk/>
            <pc:sldMk cId="1477009951" sldId="938"/>
            <ac:spMk id="2" creationId="{96387211-C98F-427F-9047-0D1F36D3CFA1}"/>
          </ac:spMkLst>
        </pc:spChg>
        <pc:spChg chg="mod">
          <ac:chgData name="Mollemans, Wouter" userId="S::wouter.mollemans@nobelbiocare.com::a7956841-296c-4d9e-b43d-009d4210ccce" providerId="AD" clId="Web-{403A80C8-179E-4876-AB78-6B06207DF7A6}" dt="2021-06-02T11:28:17.751" v="353" actId="1076"/>
          <ac:spMkLst>
            <pc:docMk/>
            <pc:sldMk cId="1477009951" sldId="938"/>
            <ac:spMk id="11" creationId="{5D3B73DF-53E6-4D40-8967-8586F3734B46}"/>
          </ac:spMkLst>
        </pc:spChg>
        <pc:spChg chg="mod">
          <ac:chgData name="Mollemans, Wouter" userId="S::wouter.mollemans@nobelbiocare.com::a7956841-296c-4d9e-b43d-009d4210ccce" providerId="AD" clId="Web-{403A80C8-179E-4876-AB78-6B06207DF7A6}" dt="2021-06-02T11:27:15.544" v="251" actId="20577"/>
          <ac:spMkLst>
            <pc:docMk/>
            <pc:sldMk cId="1477009951" sldId="938"/>
            <ac:spMk id="12" creationId="{5DABDED0-D979-E04F-98DE-D2F2AFB88C82}"/>
          </ac:spMkLst>
        </pc:spChg>
        <pc:spChg chg="mod">
          <ac:chgData name="Mollemans, Wouter" userId="S::wouter.mollemans@nobelbiocare.com::a7956841-296c-4d9e-b43d-009d4210ccce" providerId="AD" clId="Web-{403A80C8-179E-4876-AB78-6B06207DF7A6}" dt="2021-06-02T11:27:19.623" v="252" actId="1076"/>
          <ac:spMkLst>
            <pc:docMk/>
            <pc:sldMk cId="1477009951" sldId="938"/>
            <ac:spMk id="13" creationId="{1A3DCB88-7A3F-CD4E-A19C-83C884995D81}"/>
          </ac:spMkLst>
        </pc:spChg>
        <pc:spChg chg="mod">
          <ac:chgData name="Mollemans, Wouter" userId="S::wouter.mollemans@nobelbiocare.com::a7956841-296c-4d9e-b43d-009d4210ccce" providerId="AD" clId="Web-{403A80C8-179E-4876-AB78-6B06207DF7A6}" dt="2021-06-02T11:28:19.407" v="354" actId="1076"/>
          <ac:spMkLst>
            <pc:docMk/>
            <pc:sldMk cId="1477009951" sldId="938"/>
            <ac:spMk id="15" creationId="{23AB6684-D4DE-3940-AED3-8CD7AA53C602}"/>
          </ac:spMkLst>
        </pc:spChg>
        <pc:spChg chg="mod">
          <ac:chgData name="Mollemans, Wouter" userId="S::wouter.mollemans@nobelbiocare.com::a7956841-296c-4d9e-b43d-009d4210ccce" providerId="AD" clId="Web-{403A80C8-179E-4876-AB78-6B06207DF7A6}" dt="2021-06-02T11:28:10.688" v="352" actId="20577"/>
          <ac:spMkLst>
            <pc:docMk/>
            <pc:sldMk cId="1477009951" sldId="938"/>
            <ac:spMk id="16" creationId="{E9B216B6-8994-C341-A165-6CF328152F24}"/>
          </ac:spMkLst>
        </pc:spChg>
        <pc:spChg chg="add del mod">
          <ac:chgData name="Mollemans, Wouter" userId="S::wouter.mollemans@nobelbiocare.com::a7956841-296c-4d9e-b43d-009d4210ccce" providerId="AD" clId="Web-{403A80C8-179E-4876-AB78-6B06207DF7A6}" dt="2021-06-02T11:23:46.908" v="87"/>
          <ac:spMkLst>
            <pc:docMk/>
            <pc:sldMk cId="1477009951" sldId="938"/>
            <ac:spMk id="17" creationId="{F63A46E1-3C66-425D-B5C2-3D77A60A5B69}"/>
          </ac:spMkLst>
        </pc:spChg>
        <pc:spChg chg="mod">
          <ac:chgData name="Mollemans, Wouter" userId="S::wouter.mollemans@nobelbiocare.com::a7956841-296c-4d9e-b43d-009d4210ccce" providerId="AD" clId="Web-{403A80C8-179E-4876-AB78-6B06207DF7A6}" dt="2021-06-02T11:28:21.673" v="355" actId="1076"/>
          <ac:spMkLst>
            <pc:docMk/>
            <pc:sldMk cId="1477009951" sldId="938"/>
            <ac:spMk id="18" creationId="{994D2E49-C194-344A-94E6-BEB0238298BA}"/>
          </ac:spMkLst>
        </pc:spChg>
        <pc:cxnChg chg="add del mod">
          <ac:chgData name="Mollemans, Wouter" userId="S::wouter.mollemans@nobelbiocare.com::a7956841-296c-4d9e-b43d-009d4210ccce" providerId="AD" clId="Web-{403A80C8-179E-4876-AB78-6B06207DF7A6}" dt="2021-06-02T11:28:24.079" v="356"/>
          <ac:cxnSpMkLst>
            <pc:docMk/>
            <pc:sldMk cId="1477009951" sldId="938"/>
            <ac:cxnSpMk id="3" creationId="{3C45C8B4-4927-457F-AC22-ED0AFE5E7D30}"/>
          </ac:cxnSpMkLst>
        </pc:cxnChg>
      </pc:sldChg>
      <pc:sldChg chg="modSp">
        <pc:chgData name="Mollemans, Wouter" userId="S::wouter.mollemans@nobelbiocare.com::a7956841-296c-4d9e-b43d-009d4210ccce" providerId="AD" clId="Web-{403A80C8-179E-4876-AB78-6B06207DF7A6}" dt="2021-06-02T11:29:57.694" v="441" actId="20577"/>
        <pc:sldMkLst>
          <pc:docMk/>
          <pc:sldMk cId="2986041318" sldId="3280"/>
        </pc:sldMkLst>
        <pc:spChg chg="mod">
          <ac:chgData name="Mollemans, Wouter" userId="S::wouter.mollemans@nobelbiocare.com::a7956841-296c-4d9e-b43d-009d4210ccce" providerId="AD" clId="Web-{403A80C8-179E-4876-AB78-6B06207DF7A6}" dt="2021-06-02T11:29:57.694" v="441" actId="20577"/>
          <ac:spMkLst>
            <pc:docMk/>
            <pc:sldMk cId="2986041318" sldId="3280"/>
            <ac:spMk id="14" creationId="{DDDDBCE0-B7F2-9A47-9E9D-D51DEAA922D8}"/>
          </ac:spMkLst>
        </pc:spChg>
      </pc:sldChg>
    </pc:docChg>
  </pc:docChgLst>
  <pc:docChgLst>
    <pc:chgData name="Bressinck, Maarten" userId="e0a4352b-e143-4118-a3d0-574af8cc51ab" providerId="ADAL" clId="{B0BC21EA-F4DB-E748-B249-653C9DDD1712}"/>
    <pc:docChg chg="custSel addSld delSld modSld sldOrd">
      <pc:chgData name="Bressinck, Maarten" userId="e0a4352b-e143-4118-a3d0-574af8cc51ab" providerId="ADAL" clId="{B0BC21EA-F4DB-E748-B249-653C9DDD1712}" dt="2022-07-05T14:05:37.821" v="166" actId="20578"/>
      <pc:docMkLst>
        <pc:docMk/>
      </pc:docMkLst>
      <pc:sldChg chg="ord">
        <pc:chgData name="Bressinck, Maarten" userId="e0a4352b-e143-4118-a3d0-574af8cc51ab" providerId="ADAL" clId="{B0BC21EA-F4DB-E748-B249-653C9DDD1712}" dt="2022-07-05T14:05:37.821" v="166" actId="20578"/>
        <pc:sldMkLst>
          <pc:docMk/>
          <pc:sldMk cId="694717755" sldId="3362"/>
        </pc:sldMkLst>
      </pc:sldChg>
      <pc:sldChg chg="del">
        <pc:chgData name="Bressinck, Maarten" userId="e0a4352b-e143-4118-a3d0-574af8cc51ab" providerId="ADAL" clId="{B0BC21EA-F4DB-E748-B249-653C9DDD1712}" dt="2022-07-05T14:05:33.346" v="165" actId="2696"/>
        <pc:sldMkLst>
          <pc:docMk/>
          <pc:sldMk cId="3545309474" sldId="3363"/>
        </pc:sldMkLst>
      </pc:sldChg>
      <pc:sldChg chg="modSp">
        <pc:chgData name="Bressinck, Maarten" userId="e0a4352b-e143-4118-a3d0-574af8cc51ab" providerId="ADAL" clId="{B0BC21EA-F4DB-E748-B249-653C9DDD1712}" dt="2022-07-05T14:03:37.184" v="164" actId="207"/>
        <pc:sldMkLst>
          <pc:docMk/>
          <pc:sldMk cId="169551556" sldId="3366"/>
        </pc:sldMkLst>
        <pc:spChg chg="mod">
          <ac:chgData name="Bressinck, Maarten" userId="e0a4352b-e143-4118-a3d0-574af8cc51ab" providerId="ADAL" clId="{B0BC21EA-F4DB-E748-B249-653C9DDD1712}" dt="2022-07-05T14:03:37.184" v="164" actId="207"/>
          <ac:spMkLst>
            <pc:docMk/>
            <pc:sldMk cId="169551556" sldId="3366"/>
            <ac:spMk id="12" creationId="{5DABDED0-D979-E04F-98DE-D2F2AFB88C82}"/>
          </ac:spMkLst>
        </pc:spChg>
      </pc:sldChg>
      <pc:sldChg chg="addSp delSp modSp add mod ord delAnim">
        <pc:chgData name="Bressinck, Maarten" userId="e0a4352b-e143-4118-a3d0-574af8cc51ab" providerId="ADAL" clId="{B0BC21EA-F4DB-E748-B249-653C9DDD1712}" dt="2022-07-05T14:01:13.910" v="4" actId="27614"/>
        <pc:sldMkLst>
          <pc:docMk/>
          <pc:sldMk cId="3790749900" sldId="3383"/>
        </pc:sldMkLst>
        <pc:spChg chg="del">
          <ac:chgData name="Bressinck, Maarten" userId="e0a4352b-e143-4118-a3d0-574af8cc51ab" providerId="ADAL" clId="{B0BC21EA-F4DB-E748-B249-653C9DDD1712}" dt="2022-07-05T14:01:01.222" v="2" actId="478"/>
          <ac:spMkLst>
            <pc:docMk/>
            <pc:sldMk cId="3790749900" sldId="3383"/>
            <ac:spMk id="12" creationId="{5DABDED0-D979-E04F-98DE-D2F2AFB88C82}"/>
          </ac:spMkLst>
        </pc:spChg>
        <pc:spChg chg="del">
          <ac:chgData name="Bressinck, Maarten" userId="e0a4352b-e143-4118-a3d0-574af8cc51ab" providerId="ADAL" clId="{B0BC21EA-F4DB-E748-B249-653C9DDD1712}" dt="2022-07-05T14:01:01.222" v="2" actId="478"/>
          <ac:spMkLst>
            <pc:docMk/>
            <pc:sldMk cId="3790749900" sldId="3383"/>
            <ac:spMk id="405" creationId="{00000000-0000-0000-0000-000000000000}"/>
          </ac:spMkLst>
        </pc:spChg>
        <pc:picChg chg="add mod">
          <ac:chgData name="Bressinck, Maarten" userId="e0a4352b-e143-4118-a3d0-574af8cc51ab" providerId="ADAL" clId="{B0BC21EA-F4DB-E748-B249-653C9DDD1712}" dt="2022-07-05T14:01:13.910" v="4" actId="27614"/>
          <ac:picMkLst>
            <pc:docMk/>
            <pc:sldMk cId="3790749900" sldId="3383"/>
            <ac:picMk id="3" creationId="{898546BB-6885-9A62-9DBF-BA9E70430E7A}"/>
          </ac:picMkLst>
        </pc:picChg>
        <pc:picChg chg="del">
          <ac:chgData name="Bressinck, Maarten" userId="e0a4352b-e143-4118-a3d0-574af8cc51ab" providerId="ADAL" clId="{B0BC21EA-F4DB-E748-B249-653C9DDD1712}" dt="2022-07-05T14:01:01.222" v="2" actId="478"/>
          <ac:picMkLst>
            <pc:docMk/>
            <pc:sldMk cId="3790749900" sldId="3383"/>
            <ac:picMk id="4" creationId="{EF20B59F-6E5C-3E4D-AB0B-7133254DED3C}"/>
          </ac:picMkLst>
        </pc:picChg>
      </pc:sldChg>
      <pc:sldChg chg="addSp delSp modSp add mod">
        <pc:chgData name="Bressinck, Maarten" userId="e0a4352b-e143-4118-a3d0-574af8cc51ab" providerId="ADAL" clId="{B0BC21EA-F4DB-E748-B249-653C9DDD1712}" dt="2022-07-05T14:01:42.404" v="7"/>
        <pc:sldMkLst>
          <pc:docMk/>
          <pc:sldMk cId="3642059412" sldId="3384"/>
        </pc:sldMkLst>
        <pc:picChg chg="del">
          <ac:chgData name="Bressinck, Maarten" userId="e0a4352b-e143-4118-a3d0-574af8cc51ab" providerId="ADAL" clId="{B0BC21EA-F4DB-E748-B249-653C9DDD1712}" dt="2022-07-05T14:01:17.549" v="6" actId="478"/>
          <ac:picMkLst>
            <pc:docMk/>
            <pc:sldMk cId="3642059412" sldId="3384"/>
            <ac:picMk id="3" creationId="{898546BB-6885-9A62-9DBF-BA9E70430E7A}"/>
          </ac:picMkLst>
        </pc:picChg>
        <pc:picChg chg="add mod">
          <ac:chgData name="Bressinck, Maarten" userId="e0a4352b-e143-4118-a3d0-574af8cc51ab" providerId="ADAL" clId="{B0BC21EA-F4DB-E748-B249-653C9DDD1712}" dt="2022-07-05T14:01:42.404" v="7"/>
          <ac:picMkLst>
            <pc:docMk/>
            <pc:sldMk cId="3642059412" sldId="3384"/>
            <ac:picMk id="4" creationId="{43E325A9-9EAA-4364-1D6A-7C5FBAA1EDC1}"/>
          </ac:picMkLst>
        </pc:picChg>
      </pc:sldChg>
    </pc:docChg>
  </pc:docChgLst>
  <pc:docChgLst>
    <pc:chgData name="Mansos, Patricia" userId="S::patricia.mansos@nobelbiocare.com::81c73a04-89f8-4504-9b9f-6fb0602c53bd" providerId="AD" clId="Web-{7D86C4C8-9A6F-4F6E-9B60-64A26048D427}"/>
    <pc:docChg chg="modSld">
      <pc:chgData name="Mansos, Patricia" userId="S::patricia.mansos@nobelbiocare.com::81c73a04-89f8-4504-9b9f-6fb0602c53bd" providerId="AD" clId="Web-{7D86C4C8-9A6F-4F6E-9B60-64A26048D427}" dt="2021-08-03T06:29:04.484" v="0" actId="14100"/>
      <pc:docMkLst>
        <pc:docMk/>
      </pc:docMkLst>
      <pc:sldChg chg="modSp">
        <pc:chgData name="Mansos, Patricia" userId="S::patricia.mansos@nobelbiocare.com::81c73a04-89f8-4504-9b9f-6fb0602c53bd" providerId="AD" clId="Web-{7D86C4C8-9A6F-4F6E-9B60-64A26048D427}" dt="2021-08-03T06:29:04.484" v="0" actId="14100"/>
        <pc:sldMkLst>
          <pc:docMk/>
          <pc:sldMk cId="1161443027" sldId="3362"/>
        </pc:sldMkLst>
        <pc:picChg chg="mod">
          <ac:chgData name="Mansos, Patricia" userId="S::patricia.mansos@nobelbiocare.com::81c73a04-89f8-4504-9b9f-6fb0602c53bd" providerId="AD" clId="Web-{7D86C4C8-9A6F-4F6E-9B60-64A26048D427}" dt="2021-08-03T06:29:04.484" v="0" actId="14100"/>
          <ac:picMkLst>
            <pc:docMk/>
            <pc:sldMk cId="1161443027" sldId="3362"/>
            <ac:picMk id="7" creationId="{6B0F1400-3596-AE45-AAF3-771B6E892D54}"/>
          </ac:picMkLst>
        </pc:picChg>
      </pc:sldChg>
    </pc:docChg>
  </pc:docChgLst>
  <pc:docChgLst>
    <pc:chgData name="Mansos, Patricia" userId="S::patricia.mansos@nobelbiocare.com::81c73a04-89f8-4504-9b9f-6fb0602c53bd" providerId="AD" clId="Web-{DA866FDC-1A05-4D17-BD4B-817E527813E2}"/>
    <pc:docChg chg="modSld">
      <pc:chgData name="Mansos, Patricia" userId="S::patricia.mansos@nobelbiocare.com::81c73a04-89f8-4504-9b9f-6fb0602c53bd" providerId="AD" clId="Web-{DA866FDC-1A05-4D17-BD4B-817E527813E2}" dt="2021-08-12T08:38:37.109" v="14" actId="14100"/>
      <pc:docMkLst>
        <pc:docMk/>
      </pc:docMkLst>
      <pc:sldChg chg="modSp">
        <pc:chgData name="Mansos, Patricia" userId="S::patricia.mansos@nobelbiocare.com::81c73a04-89f8-4504-9b9f-6fb0602c53bd" providerId="AD" clId="Web-{DA866FDC-1A05-4D17-BD4B-817E527813E2}" dt="2021-08-12T08:32:12.724" v="8" actId="14100"/>
        <pc:sldMkLst>
          <pc:docMk/>
          <pc:sldMk cId="753375446" sldId="3418"/>
        </pc:sldMkLst>
        <pc:picChg chg="mod">
          <ac:chgData name="Mansos, Patricia" userId="S::patricia.mansos@nobelbiocare.com::81c73a04-89f8-4504-9b9f-6fb0602c53bd" providerId="AD" clId="Web-{DA866FDC-1A05-4D17-BD4B-817E527813E2}" dt="2021-08-12T08:31:52.833" v="7" actId="1076"/>
          <ac:picMkLst>
            <pc:docMk/>
            <pc:sldMk cId="753375446" sldId="3418"/>
            <ac:picMk id="3" creationId="{396B769F-A7CF-DB49-B988-736B98E89F19}"/>
          </ac:picMkLst>
        </pc:picChg>
        <pc:cxnChg chg="mod">
          <ac:chgData name="Mansos, Patricia" userId="S::patricia.mansos@nobelbiocare.com::81c73a04-89f8-4504-9b9f-6fb0602c53bd" providerId="AD" clId="Web-{DA866FDC-1A05-4D17-BD4B-817E527813E2}" dt="2021-08-12T08:32:12.724" v="8" actId="14100"/>
          <ac:cxnSpMkLst>
            <pc:docMk/>
            <pc:sldMk cId="753375446" sldId="3418"/>
            <ac:cxnSpMk id="5" creationId="{17690392-84EA-C247-A10D-6FF45E21BC84}"/>
          </ac:cxnSpMkLst>
        </pc:cxnChg>
      </pc:sldChg>
      <pc:sldChg chg="modSp">
        <pc:chgData name="Mansos, Patricia" userId="S::patricia.mansos@nobelbiocare.com::81c73a04-89f8-4504-9b9f-6fb0602c53bd" providerId="AD" clId="Web-{DA866FDC-1A05-4D17-BD4B-817E527813E2}" dt="2021-08-12T08:38:37.109" v="14" actId="14100"/>
        <pc:sldMkLst>
          <pc:docMk/>
          <pc:sldMk cId="2197809641" sldId="3422"/>
        </pc:sldMkLst>
        <pc:picChg chg="mod">
          <ac:chgData name="Mansos, Patricia" userId="S::patricia.mansos@nobelbiocare.com::81c73a04-89f8-4504-9b9f-6fb0602c53bd" providerId="AD" clId="Web-{DA866FDC-1A05-4D17-BD4B-817E527813E2}" dt="2021-08-12T08:38:37.109" v="14" actId="14100"/>
          <ac:picMkLst>
            <pc:docMk/>
            <pc:sldMk cId="2197809641" sldId="3422"/>
            <ac:picMk id="17" creationId="{00000000-0000-0000-0000-000000000000}"/>
          </ac:picMkLst>
        </pc:picChg>
      </pc:sldChg>
    </pc:docChg>
  </pc:docChgLst>
  <pc:docChgLst>
    <pc:chgData name="Mansos, Patricia" userId="S::patricia.mansos@envistaco.com::81c73a04-89f8-4504-9b9f-6fb0602c53bd" providerId="AD" clId="Web-{FBA8E1AE-9E37-4E81-837C-AE204EDD88F0}"/>
    <pc:docChg chg="modSld">
      <pc:chgData name="Mansos, Patricia" userId="S::patricia.mansos@envistaco.com::81c73a04-89f8-4504-9b9f-6fb0602c53bd" providerId="AD" clId="Web-{FBA8E1AE-9E37-4E81-837C-AE204EDD88F0}" dt="2021-08-18T12:28:40.448" v="158" actId="1076"/>
      <pc:docMkLst>
        <pc:docMk/>
      </pc:docMkLst>
      <pc:sldChg chg="addSp delSp modSp">
        <pc:chgData name="Mansos, Patricia" userId="S::patricia.mansos@envistaco.com::81c73a04-89f8-4504-9b9f-6fb0602c53bd" providerId="AD" clId="Web-{FBA8E1AE-9E37-4E81-837C-AE204EDD88F0}" dt="2021-08-18T12:28:40.448" v="158" actId="1076"/>
        <pc:sldMkLst>
          <pc:docMk/>
          <pc:sldMk cId="3113028589" sldId="3389"/>
        </pc:sldMkLst>
        <pc:spChg chg="mod">
          <ac:chgData name="Mansos, Patricia" userId="S::patricia.mansos@envistaco.com::81c73a04-89f8-4504-9b9f-6fb0602c53bd" providerId="AD" clId="Web-{FBA8E1AE-9E37-4E81-837C-AE204EDD88F0}" dt="2021-08-18T11:56:26.931" v="63" actId="20577"/>
          <ac:spMkLst>
            <pc:docMk/>
            <pc:sldMk cId="3113028589" sldId="3389"/>
            <ac:spMk id="6" creationId="{00000000-0000-0000-0000-000000000000}"/>
          </ac:spMkLst>
        </pc:spChg>
        <pc:picChg chg="add mod">
          <ac:chgData name="Mansos, Patricia" userId="S::patricia.mansos@envistaco.com::81c73a04-89f8-4504-9b9f-6fb0602c53bd" providerId="AD" clId="Web-{FBA8E1AE-9E37-4E81-837C-AE204EDD88F0}" dt="2021-08-18T12:28:40.448" v="158" actId="1076"/>
          <ac:picMkLst>
            <pc:docMk/>
            <pc:sldMk cId="3113028589" sldId="3389"/>
            <ac:picMk id="2" creationId="{E01E21BE-0E3F-448C-943F-48CB94C19CCE}"/>
          </ac:picMkLst>
        </pc:picChg>
        <pc:picChg chg="del">
          <ac:chgData name="Mansos, Patricia" userId="S::patricia.mansos@envistaco.com::81c73a04-89f8-4504-9b9f-6fb0602c53bd" providerId="AD" clId="Web-{FBA8E1AE-9E37-4E81-837C-AE204EDD88F0}" dt="2021-08-18T12:02:08.719" v="64"/>
          <ac:picMkLst>
            <pc:docMk/>
            <pc:sldMk cId="3113028589" sldId="3389"/>
            <ac:picMk id="4" creationId="{00000000-0000-0000-0000-000000000000}"/>
          </ac:picMkLst>
        </pc:picChg>
      </pc:sldChg>
      <pc:sldChg chg="addSp delSp modSp">
        <pc:chgData name="Mansos, Patricia" userId="S::patricia.mansos@envistaco.com::81c73a04-89f8-4504-9b9f-6fb0602c53bd" providerId="AD" clId="Web-{FBA8E1AE-9E37-4E81-837C-AE204EDD88F0}" dt="2021-08-18T12:28:03.118" v="156" actId="1076"/>
        <pc:sldMkLst>
          <pc:docMk/>
          <pc:sldMk cId="3792364948" sldId="3390"/>
        </pc:sldMkLst>
        <pc:spChg chg="del mod">
          <ac:chgData name="Mansos, Patricia" userId="S::patricia.mansos@envistaco.com::81c73a04-89f8-4504-9b9f-6fb0602c53bd" providerId="AD" clId="Web-{FBA8E1AE-9E37-4E81-837C-AE204EDD88F0}" dt="2021-08-18T12:07:25.101" v="142"/>
          <ac:spMkLst>
            <pc:docMk/>
            <pc:sldMk cId="3792364948" sldId="3390"/>
            <ac:spMk id="3" creationId="{00000000-0000-0000-0000-000000000000}"/>
          </ac:spMkLst>
        </pc:spChg>
        <pc:spChg chg="add mod">
          <ac:chgData name="Mansos, Patricia" userId="S::patricia.mansos@envistaco.com::81c73a04-89f8-4504-9b9f-6fb0602c53bd" providerId="AD" clId="Web-{FBA8E1AE-9E37-4E81-837C-AE204EDD88F0}" dt="2021-08-18T12:25:54.501" v="147" actId="14100"/>
          <ac:spMkLst>
            <pc:docMk/>
            <pc:sldMk cId="3792364948" sldId="3390"/>
            <ac:spMk id="5" creationId="{EAA88FEF-8F2E-4288-BB20-D17C0B930A8C}"/>
          </ac:spMkLst>
        </pc:spChg>
        <pc:picChg chg="add mod">
          <ac:chgData name="Mansos, Patricia" userId="S::patricia.mansos@envistaco.com::81c73a04-89f8-4504-9b9f-6fb0602c53bd" providerId="AD" clId="Web-{FBA8E1AE-9E37-4E81-837C-AE204EDD88F0}" dt="2021-08-18T12:25:55.907" v="148" actId="1076"/>
          <ac:picMkLst>
            <pc:docMk/>
            <pc:sldMk cId="3792364948" sldId="3390"/>
            <ac:picMk id="2" creationId="{89F06099-D136-4FD9-8995-39B7B81EA866}"/>
          </ac:picMkLst>
        </pc:picChg>
        <pc:picChg chg="add mod">
          <ac:chgData name="Mansos, Patricia" userId="S::patricia.mansos@envistaco.com::81c73a04-89f8-4504-9b9f-6fb0602c53bd" providerId="AD" clId="Web-{FBA8E1AE-9E37-4E81-837C-AE204EDD88F0}" dt="2021-08-18T12:25:59.892" v="149" actId="1076"/>
          <ac:picMkLst>
            <pc:docMk/>
            <pc:sldMk cId="3792364948" sldId="3390"/>
            <ac:picMk id="3" creationId="{D18C35C9-AA3A-4C11-A0CC-39C804B24DCE}"/>
          </ac:picMkLst>
        </pc:picChg>
        <pc:picChg chg="del">
          <ac:chgData name="Mansos, Patricia" userId="S::patricia.mansos@envistaco.com::81c73a04-89f8-4504-9b9f-6fb0602c53bd" providerId="AD" clId="Web-{FBA8E1AE-9E37-4E81-837C-AE204EDD88F0}" dt="2021-08-18T12:02:11.579" v="65"/>
          <ac:picMkLst>
            <pc:docMk/>
            <pc:sldMk cId="3792364948" sldId="3390"/>
            <ac:picMk id="4" creationId="{00000000-0000-0000-0000-000000000000}"/>
          </ac:picMkLst>
        </pc:picChg>
        <pc:picChg chg="add mod">
          <ac:chgData name="Mansos, Patricia" userId="S::patricia.mansos@envistaco.com::81c73a04-89f8-4504-9b9f-6fb0602c53bd" providerId="AD" clId="Web-{FBA8E1AE-9E37-4E81-837C-AE204EDD88F0}" dt="2021-08-18T12:28:03.118" v="156" actId="1076"/>
          <ac:picMkLst>
            <pc:docMk/>
            <pc:sldMk cId="3792364948" sldId="3390"/>
            <ac:picMk id="6" creationId="{59509961-091D-4974-B0C2-701BF3F8B2A3}"/>
          </ac:picMkLst>
        </pc:picChg>
        <pc:cxnChg chg="add mod">
          <ac:chgData name="Mansos, Patricia" userId="S::patricia.mansos@envistaco.com::81c73a04-89f8-4504-9b9f-6fb0602c53bd" providerId="AD" clId="Web-{FBA8E1AE-9E37-4E81-837C-AE204EDD88F0}" dt="2021-08-18T12:26:33.441" v="153" actId="14100"/>
          <ac:cxnSpMkLst>
            <pc:docMk/>
            <pc:sldMk cId="3792364948" sldId="3390"/>
            <ac:cxnSpMk id="4" creationId="{9BC21DBF-BEA4-49AE-A928-D160583643D6}"/>
          </ac:cxnSpMkLst>
        </pc:cxnChg>
      </pc:sldChg>
      <pc:sldChg chg="addSp delSp modSp">
        <pc:chgData name="Mansos, Patricia" userId="S::patricia.mansos@envistaco.com::81c73a04-89f8-4504-9b9f-6fb0602c53bd" providerId="AD" clId="Web-{FBA8E1AE-9E37-4E81-837C-AE204EDD88F0}" dt="2021-08-18T11:54:06.787" v="55" actId="1076"/>
        <pc:sldMkLst>
          <pc:docMk/>
          <pc:sldMk cId="1108518867" sldId="3433"/>
        </pc:sldMkLst>
        <pc:picChg chg="add mod ord">
          <ac:chgData name="Mansos, Patricia" userId="S::patricia.mansos@envistaco.com::81c73a04-89f8-4504-9b9f-6fb0602c53bd" providerId="AD" clId="Web-{FBA8E1AE-9E37-4E81-837C-AE204EDD88F0}" dt="2021-08-18T11:54:00.850" v="54"/>
          <ac:picMkLst>
            <pc:docMk/>
            <pc:sldMk cId="1108518867" sldId="3433"/>
            <ac:picMk id="2" creationId="{14723F73-C721-44DC-84B3-11B5C3EDA098}"/>
          </ac:picMkLst>
        </pc:picChg>
        <pc:picChg chg="add mod">
          <ac:chgData name="Mansos, Patricia" userId="S::patricia.mansos@envistaco.com::81c73a04-89f8-4504-9b9f-6fb0602c53bd" providerId="AD" clId="Web-{FBA8E1AE-9E37-4E81-837C-AE204EDD88F0}" dt="2021-08-18T11:49:21.390" v="28" actId="1076"/>
          <ac:picMkLst>
            <pc:docMk/>
            <pc:sldMk cId="1108518867" sldId="3433"/>
            <ac:picMk id="3" creationId="{9FE1E2E1-C01A-4153-89ED-F6F550A09475}"/>
          </ac:picMkLst>
        </pc:picChg>
        <pc:picChg chg="add mod">
          <ac:chgData name="Mansos, Patricia" userId="S::patricia.mansos@envistaco.com::81c73a04-89f8-4504-9b9f-6fb0602c53bd" providerId="AD" clId="Web-{FBA8E1AE-9E37-4E81-837C-AE204EDD88F0}" dt="2021-08-18T11:51:09.251" v="48"/>
          <ac:picMkLst>
            <pc:docMk/>
            <pc:sldMk cId="1108518867" sldId="3433"/>
            <ac:picMk id="4" creationId="{17F51B7C-A6F0-4C5D-B9F0-E13261E47547}"/>
          </ac:picMkLst>
        </pc:picChg>
        <pc:picChg chg="add mod">
          <ac:chgData name="Mansos, Patricia" userId="S::patricia.mansos@envistaco.com::81c73a04-89f8-4504-9b9f-6fb0602c53bd" providerId="AD" clId="Web-{FBA8E1AE-9E37-4E81-837C-AE204EDD88F0}" dt="2021-08-18T11:49:21.359" v="26" actId="1076"/>
          <ac:picMkLst>
            <pc:docMk/>
            <pc:sldMk cId="1108518867" sldId="3433"/>
            <ac:picMk id="5" creationId="{F033E658-34B1-412B-875F-EA271DD8683B}"/>
          </ac:picMkLst>
        </pc:picChg>
        <pc:picChg chg="add mod">
          <ac:chgData name="Mansos, Patricia" userId="S::patricia.mansos@envistaco.com::81c73a04-89f8-4504-9b9f-6fb0602c53bd" providerId="AD" clId="Web-{FBA8E1AE-9E37-4E81-837C-AE204EDD88F0}" dt="2021-08-18T11:54:06.787" v="55" actId="1076"/>
          <ac:picMkLst>
            <pc:docMk/>
            <pc:sldMk cId="1108518867" sldId="3433"/>
            <ac:picMk id="10" creationId="{293FCC71-2193-4215-8C90-D09B44892A1A}"/>
          </ac:picMkLst>
        </pc:picChg>
        <pc:cxnChg chg="add mod">
          <ac:chgData name="Mansos, Patricia" userId="S::patricia.mansos@envistaco.com::81c73a04-89f8-4504-9b9f-6fb0602c53bd" providerId="AD" clId="Web-{FBA8E1AE-9E37-4E81-837C-AE204EDD88F0}" dt="2021-08-18T11:50:02.141" v="36" actId="14100"/>
          <ac:cxnSpMkLst>
            <pc:docMk/>
            <pc:sldMk cId="1108518867" sldId="3433"/>
            <ac:cxnSpMk id="6" creationId="{B6D76292-8C03-4740-B5DB-569D476127D7}"/>
          </ac:cxnSpMkLst>
        </pc:cxnChg>
        <pc:cxnChg chg="add mod">
          <ac:chgData name="Mansos, Patricia" userId="S::patricia.mansos@envistaco.com::81c73a04-89f8-4504-9b9f-6fb0602c53bd" providerId="AD" clId="Web-{FBA8E1AE-9E37-4E81-837C-AE204EDD88F0}" dt="2021-08-18T11:50:29.360" v="41" actId="14100"/>
          <ac:cxnSpMkLst>
            <pc:docMk/>
            <pc:sldMk cId="1108518867" sldId="3433"/>
            <ac:cxnSpMk id="7" creationId="{D14A63F2-604E-47B2-BF07-D3C7167C8B7A}"/>
          </ac:cxnSpMkLst>
        </pc:cxnChg>
        <pc:cxnChg chg="add mod">
          <ac:chgData name="Mansos, Patricia" userId="S::patricia.mansos@envistaco.com::81c73a04-89f8-4504-9b9f-6fb0602c53bd" providerId="AD" clId="Web-{FBA8E1AE-9E37-4E81-837C-AE204EDD88F0}" dt="2021-08-18T11:49:55.875" v="34" actId="14100"/>
          <ac:cxnSpMkLst>
            <pc:docMk/>
            <pc:sldMk cId="1108518867" sldId="3433"/>
            <ac:cxnSpMk id="8" creationId="{DC80615F-6F36-4302-B0E5-090FE8B3E42C}"/>
          </ac:cxnSpMkLst>
        </pc:cxnChg>
        <pc:cxnChg chg="add del">
          <ac:chgData name="Mansos, Patricia" userId="S::patricia.mansos@envistaco.com::81c73a04-89f8-4504-9b9f-6fb0602c53bd" providerId="AD" clId="Web-{FBA8E1AE-9E37-4E81-837C-AE204EDD88F0}" dt="2021-08-18T11:50:19.563" v="39"/>
          <ac:cxnSpMkLst>
            <pc:docMk/>
            <pc:sldMk cId="1108518867" sldId="3433"/>
            <ac:cxnSpMk id="9" creationId="{55786795-2733-4532-8BE6-9327EE30B608}"/>
          </ac:cxnSpMkLst>
        </pc:cxnChg>
        <pc:cxnChg chg="add mod">
          <ac:chgData name="Mansos, Patricia" userId="S::patricia.mansos@envistaco.com::81c73a04-89f8-4504-9b9f-6fb0602c53bd" providerId="AD" clId="Web-{FBA8E1AE-9E37-4E81-837C-AE204EDD88F0}" dt="2021-08-18T11:50:48.704" v="47" actId="1076"/>
          <ac:cxnSpMkLst>
            <pc:docMk/>
            <pc:sldMk cId="1108518867" sldId="3433"/>
            <ac:cxnSpMk id="11" creationId="{6386ECA9-B050-4FDC-B0E9-7313D9980F96}"/>
          </ac:cxnSpMkLst>
        </pc:cxnChg>
      </pc:sldChg>
    </pc:docChg>
  </pc:docChgLst>
  <pc:docChgLst>
    <pc:chgData name="Mollemans, Pieter" userId="S::pieter.mollemans@nobelbiocare.com::d2e72e9a-8f97-4b0e-95f6-c319262121c7" providerId="AD" clId="Web-{A71CEA1B-88FD-4A71-A7F5-42B50B34CFAF}"/>
    <pc:docChg chg="addSld modSld">
      <pc:chgData name="Mollemans, Pieter" userId="S::pieter.mollemans@nobelbiocare.com::d2e72e9a-8f97-4b0e-95f6-c319262121c7" providerId="AD" clId="Web-{A71CEA1B-88FD-4A71-A7F5-42B50B34CFAF}" dt="2021-08-12T12:24:47.780" v="789" actId="20577"/>
      <pc:docMkLst>
        <pc:docMk/>
      </pc:docMkLst>
      <pc:sldChg chg="addCm">
        <pc:chgData name="Mollemans, Pieter" userId="S::pieter.mollemans@nobelbiocare.com::d2e72e9a-8f97-4b0e-95f6-c319262121c7" providerId="AD" clId="Web-{A71CEA1B-88FD-4A71-A7F5-42B50B34CFAF}" dt="2021-08-12T12:03:54.628" v="3"/>
        <pc:sldMkLst>
          <pc:docMk/>
          <pc:sldMk cId="2542647344" sldId="3358"/>
        </pc:sldMkLst>
      </pc:sldChg>
      <pc:sldChg chg="addCm">
        <pc:chgData name="Mollemans, Pieter" userId="S::pieter.mollemans@nobelbiocare.com::d2e72e9a-8f97-4b0e-95f6-c319262121c7" providerId="AD" clId="Web-{A71CEA1B-88FD-4A71-A7F5-42B50B34CFAF}" dt="2021-08-12T11:59:08.122" v="0"/>
        <pc:sldMkLst>
          <pc:docMk/>
          <pc:sldMk cId="1161443027" sldId="3362"/>
        </pc:sldMkLst>
      </pc:sldChg>
      <pc:sldChg chg="addCm">
        <pc:chgData name="Mollemans, Pieter" userId="S::pieter.mollemans@nobelbiocare.com::d2e72e9a-8f97-4b0e-95f6-c319262121c7" providerId="AD" clId="Web-{A71CEA1B-88FD-4A71-A7F5-42B50B34CFAF}" dt="2021-08-12T12:05:27.849" v="5"/>
        <pc:sldMkLst>
          <pc:docMk/>
          <pc:sldMk cId="902710103" sldId="3366"/>
        </pc:sldMkLst>
      </pc:sldChg>
      <pc:sldChg chg="modSp">
        <pc:chgData name="Mollemans, Pieter" userId="S::pieter.mollemans@nobelbiocare.com::d2e72e9a-8f97-4b0e-95f6-c319262121c7" providerId="AD" clId="Web-{A71CEA1B-88FD-4A71-A7F5-42B50B34CFAF}" dt="2021-08-12T12:17:13.098" v="14" actId="20577"/>
        <pc:sldMkLst>
          <pc:docMk/>
          <pc:sldMk cId="3257755715" sldId="3396"/>
        </pc:sldMkLst>
        <pc:spChg chg="mod">
          <ac:chgData name="Mollemans, Pieter" userId="S::pieter.mollemans@nobelbiocare.com::d2e72e9a-8f97-4b0e-95f6-c319262121c7" providerId="AD" clId="Web-{A71CEA1B-88FD-4A71-A7F5-42B50B34CFAF}" dt="2021-08-12T12:17:13.098" v="14" actId="20577"/>
          <ac:spMkLst>
            <pc:docMk/>
            <pc:sldMk cId="3257755715" sldId="3396"/>
            <ac:spMk id="12" creationId="{5DABDED0-D979-E04F-98DE-D2F2AFB88C82}"/>
          </ac:spMkLst>
        </pc:spChg>
      </pc:sldChg>
      <pc:sldChg chg="mod modShow">
        <pc:chgData name="Mollemans, Pieter" userId="S::pieter.mollemans@nobelbiocare.com::d2e72e9a-8f97-4b0e-95f6-c319262121c7" providerId="AD" clId="Web-{A71CEA1B-88FD-4A71-A7F5-42B50B34CFAF}" dt="2021-08-12T12:04:09.628" v="4"/>
        <pc:sldMkLst>
          <pc:docMk/>
          <pc:sldMk cId="2922051819" sldId="3410"/>
        </pc:sldMkLst>
      </pc:sldChg>
      <pc:sldChg chg="addCm">
        <pc:chgData name="Mollemans, Pieter" userId="S::pieter.mollemans@nobelbiocare.com::d2e72e9a-8f97-4b0e-95f6-c319262121c7" providerId="AD" clId="Web-{A71CEA1B-88FD-4A71-A7F5-42B50B34CFAF}" dt="2021-08-12T12:11:19.310" v="6"/>
        <pc:sldMkLst>
          <pc:docMk/>
          <pc:sldMk cId="3125650168" sldId="3415"/>
        </pc:sldMkLst>
      </pc:sldChg>
      <pc:sldChg chg="delSp modSp">
        <pc:chgData name="Mollemans, Pieter" userId="S::pieter.mollemans@nobelbiocare.com::d2e72e9a-8f97-4b0e-95f6-c319262121c7" providerId="AD" clId="Web-{A71CEA1B-88FD-4A71-A7F5-42B50B34CFAF}" dt="2021-08-12T12:23:55.451" v="651" actId="20577"/>
        <pc:sldMkLst>
          <pc:docMk/>
          <pc:sldMk cId="2506706467" sldId="3417"/>
        </pc:sldMkLst>
        <pc:spChg chg="del mod">
          <ac:chgData name="Mollemans, Pieter" userId="S::pieter.mollemans@nobelbiocare.com::d2e72e9a-8f97-4b0e-95f6-c319262121c7" providerId="AD" clId="Web-{A71CEA1B-88FD-4A71-A7F5-42B50B34CFAF}" dt="2021-08-12T12:20:29.259" v="205"/>
          <ac:spMkLst>
            <pc:docMk/>
            <pc:sldMk cId="2506706467" sldId="3417"/>
            <ac:spMk id="2" creationId="{00000000-0000-0000-0000-000000000000}"/>
          </ac:spMkLst>
        </pc:spChg>
        <pc:spChg chg="mod">
          <ac:chgData name="Mollemans, Pieter" userId="S::pieter.mollemans@nobelbiocare.com::d2e72e9a-8f97-4b0e-95f6-c319262121c7" providerId="AD" clId="Web-{A71CEA1B-88FD-4A71-A7F5-42B50B34CFAF}" dt="2021-08-12T12:23:55.451" v="651" actId="20577"/>
          <ac:spMkLst>
            <pc:docMk/>
            <pc:sldMk cId="2506706467" sldId="3417"/>
            <ac:spMk id="12" creationId="{5DABDED0-D979-E04F-98DE-D2F2AFB88C82}"/>
          </ac:spMkLst>
        </pc:spChg>
      </pc:sldChg>
      <pc:sldChg chg="addCm modCm">
        <pc:chgData name="Mollemans, Pieter" userId="S::pieter.mollemans@nobelbiocare.com::d2e72e9a-8f97-4b0e-95f6-c319262121c7" providerId="AD" clId="Web-{A71CEA1B-88FD-4A71-A7F5-42B50B34CFAF}" dt="2021-08-12T12:02:04.782" v="2"/>
        <pc:sldMkLst>
          <pc:docMk/>
          <pc:sldMk cId="753375446" sldId="3418"/>
        </pc:sldMkLst>
      </pc:sldChg>
      <pc:sldChg chg="modSp add replId">
        <pc:chgData name="Mollemans, Pieter" userId="S::pieter.mollemans@nobelbiocare.com::d2e72e9a-8f97-4b0e-95f6-c319262121c7" providerId="AD" clId="Web-{A71CEA1B-88FD-4A71-A7F5-42B50B34CFAF}" dt="2021-08-12T12:24:47.780" v="789" actId="20577"/>
        <pc:sldMkLst>
          <pc:docMk/>
          <pc:sldMk cId="1996651184" sldId="3430"/>
        </pc:sldMkLst>
        <pc:spChg chg="mod">
          <ac:chgData name="Mollemans, Pieter" userId="S::pieter.mollemans@nobelbiocare.com::d2e72e9a-8f97-4b0e-95f6-c319262121c7" providerId="AD" clId="Web-{A71CEA1B-88FD-4A71-A7F5-42B50B34CFAF}" dt="2021-08-12T12:24:47.780" v="789" actId="20577"/>
          <ac:spMkLst>
            <pc:docMk/>
            <pc:sldMk cId="1996651184" sldId="3430"/>
            <ac:spMk id="12" creationId="{5DABDED0-D979-E04F-98DE-D2F2AFB88C82}"/>
          </ac:spMkLst>
        </pc:spChg>
        <pc:spChg chg="mod">
          <ac:chgData name="Mollemans, Pieter" userId="S::pieter.mollemans@nobelbiocare.com::d2e72e9a-8f97-4b0e-95f6-c319262121c7" providerId="AD" clId="Web-{A71CEA1B-88FD-4A71-A7F5-42B50B34CFAF}" dt="2021-08-12T12:24:27.764" v="746" actId="20577"/>
          <ac:spMkLst>
            <pc:docMk/>
            <pc:sldMk cId="1996651184" sldId="3430"/>
            <ac:spMk id="405" creationId="{00000000-0000-0000-0000-000000000000}"/>
          </ac:spMkLst>
        </pc:spChg>
      </pc:sldChg>
    </pc:docChg>
  </pc:docChgLst>
  <pc:docChgLst>
    <pc:chgData name="Mansos, Patricia" userId="S::patricia.mansos@envistaco.com::81c73a04-89f8-4504-9b9f-6fb0602c53bd" providerId="AD" clId="Web-{2D69FB16-01C1-4031-89E5-44D30CCFCDA9}"/>
    <pc:docChg chg="modSld">
      <pc:chgData name="Mansos, Patricia" userId="S::patricia.mansos@envistaco.com::81c73a04-89f8-4504-9b9f-6fb0602c53bd" providerId="AD" clId="Web-{2D69FB16-01C1-4031-89E5-44D30CCFCDA9}" dt="2021-08-23T09:17:27.206" v="59" actId="1076"/>
      <pc:docMkLst>
        <pc:docMk/>
      </pc:docMkLst>
      <pc:sldChg chg="modNotes">
        <pc:chgData name="Mansos, Patricia" userId="S::patricia.mansos@envistaco.com::81c73a04-89f8-4504-9b9f-6fb0602c53bd" providerId="AD" clId="Web-{2D69FB16-01C1-4031-89E5-44D30CCFCDA9}" dt="2021-08-23T08:32:41.122" v="40"/>
        <pc:sldMkLst>
          <pc:docMk/>
          <pc:sldMk cId="1183929975" sldId="3364"/>
        </pc:sldMkLst>
      </pc:sldChg>
      <pc:sldChg chg="addSp modSp">
        <pc:chgData name="Mansos, Patricia" userId="S::patricia.mansos@envistaco.com::81c73a04-89f8-4504-9b9f-6fb0602c53bd" providerId="AD" clId="Web-{2D69FB16-01C1-4031-89E5-44D30CCFCDA9}" dt="2021-08-23T09:17:27.206" v="59" actId="1076"/>
        <pc:sldMkLst>
          <pc:docMk/>
          <pc:sldMk cId="544582908" sldId="3399"/>
        </pc:sldMkLst>
        <pc:spChg chg="mod">
          <ac:chgData name="Mansos, Patricia" userId="S::patricia.mansos@envistaco.com::81c73a04-89f8-4504-9b9f-6fb0602c53bd" providerId="AD" clId="Web-{2D69FB16-01C1-4031-89E5-44D30CCFCDA9}" dt="2021-08-23T09:17:18.456" v="56" actId="20577"/>
          <ac:spMkLst>
            <pc:docMk/>
            <pc:sldMk cId="544582908" sldId="3399"/>
            <ac:spMk id="12" creationId="{5DABDED0-D979-E04F-98DE-D2F2AFB88C82}"/>
          </ac:spMkLst>
        </pc:spChg>
        <pc:picChg chg="add mod">
          <ac:chgData name="Mansos, Patricia" userId="S::patricia.mansos@envistaco.com::81c73a04-89f8-4504-9b9f-6fb0602c53bd" providerId="AD" clId="Web-{2D69FB16-01C1-4031-89E5-44D30CCFCDA9}" dt="2021-08-23T09:17:27.206" v="59" actId="1076"/>
          <ac:picMkLst>
            <pc:docMk/>
            <pc:sldMk cId="544582908" sldId="3399"/>
            <ac:picMk id="2" creationId="{201C08A2-72BD-45A1-9B1C-67776231C163}"/>
          </ac:picMkLst>
        </pc:picChg>
      </pc:sldChg>
    </pc:docChg>
  </pc:docChgLst>
  <pc:docChgLst>
    <pc:chgData name="Mansos, Patricia" userId="S::patricia.mansos@nobelbiocare.com::81c73a04-89f8-4504-9b9f-6fb0602c53bd" providerId="AD" clId="Web-{7B481284-70A4-4B30-A2EA-CAF33868CAF0}"/>
    <pc:docChg chg="modSld">
      <pc:chgData name="Mansos, Patricia" userId="S::patricia.mansos@nobelbiocare.com::81c73a04-89f8-4504-9b9f-6fb0602c53bd" providerId="AD" clId="Web-{7B481284-70A4-4B30-A2EA-CAF33868CAF0}" dt="2021-08-09T14:02:34.437" v="30" actId="20577"/>
      <pc:docMkLst>
        <pc:docMk/>
      </pc:docMkLst>
      <pc:sldChg chg="addSp modSp">
        <pc:chgData name="Mansos, Patricia" userId="S::patricia.mansos@nobelbiocare.com::81c73a04-89f8-4504-9b9f-6fb0602c53bd" providerId="AD" clId="Web-{7B481284-70A4-4B30-A2EA-CAF33868CAF0}" dt="2021-08-09T14:02:34.437" v="30" actId="20577"/>
        <pc:sldMkLst>
          <pc:docMk/>
          <pc:sldMk cId="1183929975" sldId="3364"/>
        </pc:sldMkLst>
        <pc:spChg chg="add mod">
          <ac:chgData name="Mansos, Patricia" userId="S::patricia.mansos@nobelbiocare.com::81c73a04-89f8-4504-9b9f-6fb0602c53bd" providerId="AD" clId="Web-{7B481284-70A4-4B30-A2EA-CAF33868CAF0}" dt="2021-08-09T13:49:34.666" v="19" actId="20577"/>
          <ac:spMkLst>
            <pc:docMk/>
            <pc:sldMk cId="1183929975" sldId="3364"/>
            <ac:spMk id="4" creationId="{C10D5CC0-1292-491A-A6B1-6EBC619542F9}"/>
          </ac:spMkLst>
        </pc:spChg>
        <pc:spChg chg="mod">
          <ac:chgData name="Mansos, Patricia" userId="S::patricia.mansos@nobelbiocare.com::81c73a04-89f8-4504-9b9f-6fb0602c53bd" providerId="AD" clId="Web-{7B481284-70A4-4B30-A2EA-CAF33868CAF0}" dt="2021-08-09T14:02:34.437" v="30" actId="20577"/>
          <ac:spMkLst>
            <pc:docMk/>
            <pc:sldMk cId="1183929975" sldId="3364"/>
            <ac:spMk id="12" creationId="{5DABDED0-D979-E04F-98DE-D2F2AFB88C82}"/>
          </ac:spMkLst>
        </pc:spChg>
      </pc:sldChg>
    </pc:docChg>
  </pc:docChgLst>
  <pc:docChgLst>
    <pc:chgData name="Bressinck, Maarten" userId="e0a4352b-e143-4118-a3d0-574af8cc51ab" providerId="ADAL" clId="{4BCEAEED-4265-4F54-A2FB-9E8B71330AAF}"/>
    <pc:docChg chg="undo custSel addSld delSld modSld sldOrd">
      <pc:chgData name="Bressinck, Maarten" userId="e0a4352b-e143-4118-a3d0-574af8cc51ab" providerId="ADAL" clId="{4BCEAEED-4265-4F54-A2FB-9E8B71330AAF}" dt="2022-07-11T12:59:54.386" v="4697" actId="113"/>
      <pc:docMkLst>
        <pc:docMk/>
      </pc:docMkLst>
      <pc:sldChg chg="addSp delSp modSp add mod ord delAnim modAnim">
        <pc:chgData name="Bressinck, Maarten" userId="e0a4352b-e143-4118-a3d0-574af8cc51ab" providerId="ADAL" clId="{4BCEAEED-4265-4F54-A2FB-9E8B71330AAF}" dt="2022-07-11T06:13:04.662" v="2249" actId="114"/>
        <pc:sldMkLst>
          <pc:docMk/>
          <pc:sldMk cId="2549821399" sldId="256"/>
        </pc:sldMkLst>
        <pc:spChg chg="add mod">
          <ac:chgData name="Bressinck, Maarten" userId="e0a4352b-e143-4118-a3d0-574af8cc51ab" providerId="ADAL" clId="{4BCEAEED-4265-4F54-A2FB-9E8B71330AAF}" dt="2022-07-11T06:13:04.662" v="2249" actId="114"/>
          <ac:spMkLst>
            <pc:docMk/>
            <pc:sldMk cId="2549821399" sldId="256"/>
            <ac:spMk id="46" creationId="{D01E9F61-FE5E-6B0F-53D4-96B2CE156E15}"/>
          </ac:spMkLst>
        </pc:spChg>
        <pc:spChg chg="add del mod">
          <ac:chgData name="Bressinck, Maarten" userId="e0a4352b-e143-4118-a3d0-574af8cc51ab" providerId="ADAL" clId="{4BCEAEED-4265-4F54-A2FB-9E8B71330AAF}" dt="2022-07-11T06:11:06.034" v="2219" actId="478"/>
          <ac:spMkLst>
            <pc:docMk/>
            <pc:sldMk cId="2549821399" sldId="256"/>
            <ac:spMk id="47" creationId="{EA0ABF8D-A1D0-0040-78EC-5E9F5FB9BBDA}"/>
          </ac:spMkLst>
        </pc:spChg>
        <pc:grpChg chg="mod">
          <ac:chgData name="Bressinck, Maarten" userId="e0a4352b-e143-4118-a3d0-574af8cc51ab" providerId="ADAL" clId="{4BCEAEED-4265-4F54-A2FB-9E8B71330AAF}" dt="2022-07-11T06:11:13.255" v="2220" actId="1076"/>
          <ac:grpSpMkLst>
            <pc:docMk/>
            <pc:sldMk cId="2549821399" sldId="256"/>
            <ac:grpSpMk id="3" creationId="{81DBA6C6-3DFF-14B5-F4FA-EDEBB558BEF9}"/>
          </ac:grpSpMkLst>
        </pc:grpChg>
      </pc:sldChg>
      <pc:sldChg chg="add">
        <pc:chgData name="Bressinck, Maarten" userId="e0a4352b-e143-4118-a3d0-574af8cc51ab" providerId="ADAL" clId="{4BCEAEED-4265-4F54-A2FB-9E8B71330AAF}" dt="2022-07-11T06:54:19.486" v="3654"/>
        <pc:sldMkLst>
          <pc:docMk/>
          <pc:sldMk cId="1637011139" sldId="290"/>
        </pc:sldMkLst>
      </pc:sldChg>
      <pc:sldChg chg="modSp mod">
        <pc:chgData name="Bressinck, Maarten" userId="e0a4352b-e143-4118-a3d0-574af8cc51ab" providerId="ADAL" clId="{4BCEAEED-4265-4F54-A2FB-9E8B71330AAF}" dt="2022-07-11T07:02:45.632" v="3664" actId="20577"/>
        <pc:sldMkLst>
          <pc:docMk/>
          <pc:sldMk cId="1346295385" sldId="993"/>
        </pc:sldMkLst>
        <pc:spChg chg="mod">
          <ac:chgData name="Bressinck, Maarten" userId="e0a4352b-e143-4118-a3d0-574af8cc51ab" providerId="ADAL" clId="{4BCEAEED-4265-4F54-A2FB-9E8B71330AAF}" dt="2022-07-11T06:19:04.655" v="2372" actId="20577"/>
          <ac:spMkLst>
            <pc:docMk/>
            <pc:sldMk cId="1346295385" sldId="993"/>
            <ac:spMk id="2" creationId="{00000000-0000-0000-0000-000000000000}"/>
          </ac:spMkLst>
        </pc:spChg>
        <pc:spChg chg="mod">
          <ac:chgData name="Bressinck, Maarten" userId="e0a4352b-e143-4118-a3d0-574af8cc51ab" providerId="ADAL" clId="{4BCEAEED-4265-4F54-A2FB-9E8B71330AAF}" dt="2022-07-11T07:02:45.632" v="3664" actId="20577"/>
          <ac:spMkLst>
            <pc:docMk/>
            <pc:sldMk cId="1346295385" sldId="993"/>
            <ac:spMk id="3" creationId="{00000000-0000-0000-0000-000000000000}"/>
          </ac:spMkLst>
        </pc:spChg>
      </pc:sldChg>
      <pc:sldChg chg="modSp mod">
        <pc:chgData name="Bressinck, Maarten" userId="e0a4352b-e143-4118-a3d0-574af8cc51ab" providerId="ADAL" clId="{4BCEAEED-4265-4F54-A2FB-9E8B71330AAF}" dt="2022-07-11T06:19:21.136" v="2379" actId="20577"/>
        <pc:sldMkLst>
          <pc:docMk/>
          <pc:sldMk cId="3844805396" sldId="996"/>
        </pc:sldMkLst>
        <pc:spChg chg="mod">
          <ac:chgData name="Bressinck, Maarten" userId="e0a4352b-e143-4118-a3d0-574af8cc51ab" providerId="ADAL" clId="{4BCEAEED-4265-4F54-A2FB-9E8B71330AAF}" dt="2022-07-11T06:19:21.136" v="2379" actId="20577"/>
          <ac:spMkLst>
            <pc:docMk/>
            <pc:sldMk cId="3844805396" sldId="996"/>
            <ac:spMk id="2" creationId="{00000000-0000-0000-0000-000000000000}"/>
          </ac:spMkLst>
        </pc:spChg>
      </pc:sldChg>
      <pc:sldChg chg="modSp mod">
        <pc:chgData name="Bressinck, Maarten" userId="e0a4352b-e143-4118-a3d0-574af8cc51ab" providerId="ADAL" clId="{4BCEAEED-4265-4F54-A2FB-9E8B71330AAF}" dt="2022-07-11T06:13:51.572" v="2307" actId="20577"/>
        <pc:sldMkLst>
          <pc:docMk/>
          <pc:sldMk cId="694717755" sldId="3362"/>
        </pc:sldMkLst>
        <pc:spChg chg="mod">
          <ac:chgData name="Bressinck, Maarten" userId="e0a4352b-e143-4118-a3d0-574af8cc51ab" providerId="ADAL" clId="{4BCEAEED-4265-4F54-A2FB-9E8B71330AAF}" dt="2022-07-11T06:13:51.572" v="2307" actId="20577"/>
          <ac:spMkLst>
            <pc:docMk/>
            <pc:sldMk cId="694717755" sldId="3362"/>
            <ac:spMk id="2" creationId="{00000000-0000-0000-0000-000000000000}"/>
          </ac:spMkLst>
        </pc:spChg>
      </pc:sldChg>
      <pc:sldChg chg="modSp">
        <pc:chgData name="Bressinck, Maarten" userId="e0a4352b-e143-4118-a3d0-574af8cc51ab" providerId="ADAL" clId="{4BCEAEED-4265-4F54-A2FB-9E8B71330AAF}" dt="2022-07-06T08:04:22.721" v="47" actId="6549"/>
        <pc:sldMkLst>
          <pc:docMk/>
          <pc:sldMk cId="1096540232" sldId="3364"/>
        </pc:sldMkLst>
        <pc:spChg chg="mod">
          <ac:chgData name="Bressinck, Maarten" userId="e0a4352b-e143-4118-a3d0-574af8cc51ab" providerId="ADAL" clId="{4BCEAEED-4265-4F54-A2FB-9E8B71330AAF}" dt="2022-07-06T08:04:22.721" v="47" actId="6549"/>
          <ac:spMkLst>
            <pc:docMk/>
            <pc:sldMk cId="1096540232" sldId="3364"/>
            <ac:spMk id="12" creationId="{5DABDED0-D979-E04F-98DE-D2F2AFB88C82}"/>
          </ac:spMkLst>
        </pc:spChg>
      </pc:sldChg>
      <pc:sldChg chg="addSp modSp mod ord modAnim modNotesTx">
        <pc:chgData name="Bressinck, Maarten" userId="e0a4352b-e143-4118-a3d0-574af8cc51ab" providerId="ADAL" clId="{4BCEAEED-4265-4F54-A2FB-9E8B71330AAF}" dt="2022-07-11T12:40:51.952" v="4270" actId="20577"/>
        <pc:sldMkLst>
          <pc:docMk/>
          <pc:sldMk cId="2419191141" sldId="3365"/>
        </pc:sldMkLst>
        <pc:spChg chg="mod">
          <ac:chgData name="Bressinck, Maarten" userId="e0a4352b-e143-4118-a3d0-574af8cc51ab" providerId="ADAL" clId="{4BCEAEED-4265-4F54-A2FB-9E8B71330AAF}" dt="2022-07-08T10:46:40.505" v="1471" actId="20577"/>
          <ac:spMkLst>
            <pc:docMk/>
            <pc:sldMk cId="2419191141" sldId="3365"/>
            <ac:spMk id="12" creationId="{5DABDED0-D979-E04F-98DE-D2F2AFB88C82}"/>
          </ac:spMkLst>
        </pc:spChg>
        <pc:picChg chg="add mod">
          <ac:chgData name="Bressinck, Maarten" userId="e0a4352b-e143-4118-a3d0-574af8cc51ab" providerId="ADAL" clId="{4BCEAEED-4265-4F54-A2FB-9E8B71330AAF}" dt="2022-07-11T12:28:51.335" v="4105" actId="1076"/>
          <ac:picMkLst>
            <pc:docMk/>
            <pc:sldMk cId="2419191141" sldId="3365"/>
            <ac:picMk id="2" creationId="{DF44CF5D-F748-7654-9F05-D72795286613}"/>
          </ac:picMkLst>
        </pc:picChg>
      </pc:sldChg>
      <pc:sldChg chg="modSp mod modNotesTx">
        <pc:chgData name="Bressinck, Maarten" userId="e0a4352b-e143-4118-a3d0-574af8cc51ab" providerId="ADAL" clId="{4BCEAEED-4265-4F54-A2FB-9E8B71330AAF}" dt="2022-07-11T12:41:35.108" v="4310" actId="20577"/>
        <pc:sldMkLst>
          <pc:docMk/>
          <pc:sldMk cId="169551556" sldId="3366"/>
        </pc:sldMkLst>
        <pc:spChg chg="mod">
          <ac:chgData name="Bressinck, Maarten" userId="e0a4352b-e143-4118-a3d0-574af8cc51ab" providerId="ADAL" clId="{4BCEAEED-4265-4F54-A2FB-9E8B71330AAF}" dt="2022-07-11T12:00:12.781" v="3675" actId="27636"/>
          <ac:spMkLst>
            <pc:docMk/>
            <pc:sldMk cId="169551556" sldId="3366"/>
            <ac:spMk id="405" creationId="{00000000-0000-0000-0000-000000000000}"/>
          </ac:spMkLst>
        </pc:spChg>
      </pc:sldChg>
      <pc:sldChg chg="modSp ord">
        <pc:chgData name="Bressinck, Maarten" userId="e0a4352b-e143-4118-a3d0-574af8cc51ab" providerId="ADAL" clId="{4BCEAEED-4265-4F54-A2FB-9E8B71330AAF}" dt="2022-07-06T08:36:18.134" v="1288"/>
        <pc:sldMkLst>
          <pc:docMk/>
          <pc:sldMk cId="465075363" sldId="3367"/>
        </pc:sldMkLst>
        <pc:spChg chg="mod">
          <ac:chgData name="Bressinck, Maarten" userId="e0a4352b-e143-4118-a3d0-574af8cc51ab" providerId="ADAL" clId="{4BCEAEED-4265-4F54-A2FB-9E8B71330AAF}" dt="2022-07-06T08:06:30.242" v="198" actId="20577"/>
          <ac:spMkLst>
            <pc:docMk/>
            <pc:sldMk cId="465075363" sldId="3367"/>
            <ac:spMk id="12" creationId="{5DABDED0-D979-E04F-98DE-D2F2AFB88C82}"/>
          </ac:spMkLst>
        </pc:spChg>
      </pc:sldChg>
      <pc:sldChg chg="addSp modSp mod">
        <pc:chgData name="Bressinck, Maarten" userId="e0a4352b-e143-4118-a3d0-574af8cc51ab" providerId="ADAL" clId="{4BCEAEED-4265-4F54-A2FB-9E8B71330AAF}" dt="2022-07-11T06:20:02.927" v="2432" actId="1076"/>
        <pc:sldMkLst>
          <pc:docMk/>
          <pc:sldMk cId="600602572" sldId="3368"/>
        </pc:sldMkLst>
        <pc:spChg chg="add mod">
          <ac:chgData name="Bressinck, Maarten" userId="e0a4352b-e143-4118-a3d0-574af8cc51ab" providerId="ADAL" clId="{4BCEAEED-4265-4F54-A2FB-9E8B71330AAF}" dt="2022-07-11T06:20:02.927" v="2432" actId="1076"/>
          <ac:spMkLst>
            <pc:docMk/>
            <pc:sldMk cId="600602572" sldId="3368"/>
            <ac:spMk id="6" creationId="{57FD8F0F-3070-A00E-D80D-0349BC9E3ECF}"/>
          </ac:spMkLst>
        </pc:spChg>
        <pc:spChg chg="mod">
          <ac:chgData name="Bressinck, Maarten" userId="e0a4352b-e143-4118-a3d0-574af8cc51ab" providerId="ADAL" clId="{4BCEAEED-4265-4F54-A2FB-9E8B71330AAF}" dt="2022-07-11T06:19:55.300" v="2417" actId="21"/>
          <ac:spMkLst>
            <pc:docMk/>
            <pc:sldMk cId="600602572" sldId="3368"/>
            <ac:spMk id="12" creationId="{5DABDED0-D979-E04F-98DE-D2F2AFB88C82}"/>
          </ac:spMkLst>
        </pc:spChg>
        <pc:picChg chg="mod">
          <ac:chgData name="Bressinck, Maarten" userId="e0a4352b-e143-4118-a3d0-574af8cc51ab" providerId="ADAL" clId="{4BCEAEED-4265-4F54-A2FB-9E8B71330AAF}" dt="2022-07-08T10:50:20.219" v="1525" actId="1076"/>
          <ac:picMkLst>
            <pc:docMk/>
            <pc:sldMk cId="600602572" sldId="3368"/>
            <ac:picMk id="2" creationId="{B28E26BD-8487-4542-A8AE-E21866DC4B63}"/>
          </ac:picMkLst>
        </pc:picChg>
      </pc:sldChg>
      <pc:sldChg chg="modSp mod">
        <pc:chgData name="Bressinck, Maarten" userId="e0a4352b-e143-4118-a3d0-574af8cc51ab" providerId="ADAL" clId="{4BCEAEED-4265-4F54-A2FB-9E8B71330AAF}" dt="2022-07-11T06:20:35.231" v="2509" actId="1076"/>
        <pc:sldMkLst>
          <pc:docMk/>
          <pc:sldMk cId="78002110" sldId="3369"/>
        </pc:sldMkLst>
        <pc:spChg chg="mod">
          <ac:chgData name="Bressinck, Maarten" userId="e0a4352b-e143-4118-a3d0-574af8cc51ab" providerId="ADAL" clId="{4BCEAEED-4265-4F54-A2FB-9E8B71330AAF}" dt="2022-07-11T06:20:30.083" v="2508" actId="20577"/>
          <ac:spMkLst>
            <pc:docMk/>
            <pc:sldMk cId="78002110" sldId="3369"/>
            <ac:spMk id="12" creationId="{5DABDED0-D979-E04F-98DE-D2F2AFB88C82}"/>
          </ac:spMkLst>
        </pc:spChg>
        <pc:picChg chg="mod">
          <ac:chgData name="Bressinck, Maarten" userId="e0a4352b-e143-4118-a3d0-574af8cc51ab" providerId="ADAL" clId="{4BCEAEED-4265-4F54-A2FB-9E8B71330AAF}" dt="2022-07-11T06:20:35.231" v="2509" actId="1076"/>
          <ac:picMkLst>
            <pc:docMk/>
            <pc:sldMk cId="78002110" sldId="3369"/>
            <ac:picMk id="3" creationId="{003F8A84-169C-2144-9C70-262042A59D55}"/>
          </ac:picMkLst>
        </pc:picChg>
        <pc:picChg chg="mod">
          <ac:chgData name="Bressinck, Maarten" userId="e0a4352b-e143-4118-a3d0-574af8cc51ab" providerId="ADAL" clId="{4BCEAEED-4265-4F54-A2FB-9E8B71330AAF}" dt="2022-07-11T06:20:35.231" v="2509" actId="1076"/>
          <ac:picMkLst>
            <pc:docMk/>
            <pc:sldMk cId="78002110" sldId="3369"/>
            <ac:picMk id="4" creationId="{0DE42071-D7D6-604F-97A5-2B69C931015B}"/>
          </ac:picMkLst>
        </pc:picChg>
      </pc:sldChg>
      <pc:sldChg chg="addSp delSp modSp mod">
        <pc:chgData name="Bressinck, Maarten" userId="e0a4352b-e143-4118-a3d0-574af8cc51ab" providerId="ADAL" clId="{4BCEAEED-4265-4F54-A2FB-9E8B71330AAF}" dt="2022-07-11T12:53:00.909" v="4549" actId="20577"/>
        <pc:sldMkLst>
          <pc:docMk/>
          <pc:sldMk cId="969968521" sldId="3370"/>
        </pc:sldMkLst>
        <pc:spChg chg="add mod">
          <ac:chgData name="Bressinck, Maarten" userId="e0a4352b-e143-4118-a3d0-574af8cc51ab" providerId="ADAL" clId="{4BCEAEED-4265-4F54-A2FB-9E8B71330AAF}" dt="2022-07-11T12:53:00.909" v="4549" actId="20577"/>
          <ac:spMkLst>
            <pc:docMk/>
            <pc:sldMk cId="969968521" sldId="3370"/>
            <ac:spMk id="8" creationId="{37151B82-A75F-5873-F231-38D0C277CED8}"/>
          </ac:spMkLst>
        </pc:spChg>
        <pc:spChg chg="add mod">
          <ac:chgData name="Bressinck, Maarten" userId="e0a4352b-e143-4118-a3d0-574af8cc51ab" providerId="ADAL" clId="{4BCEAEED-4265-4F54-A2FB-9E8B71330AAF}" dt="2022-07-11T06:25:26.943" v="2783" actId="1076"/>
          <ac:spMkLst>
            <pc:docMk/>
            <pc:sldMk cId="969968521" sldId="3370"/>
            <ac:spMk id="8" creationId="{90C51459-7B1E-3E68-028A-36CCB212C76B}"/>
          </ac:spMkLst>
        </pc:spChg>
        <pc:spChg chg="mod">
          <ac:chgData name="Bressinck, Maarten" userId="e0a4352b-e143-4118-a3d0-574af8cc51ab" providerId="ADAL" clId="{4BCEAEED-4265-4F54-A2FB-9E8B71330AAF}" dt="2022-07-11T12:48:20.832" v="4414" actId="20577"/>
          <ac:spMkLst>
            <pc:docMk/>
            <pc:sldMk cId="969968521" sldId="3370"/>
            <ac:spMk id="12" creationId="{5DABDED0-D979-E04F-98DE-D2F2AFB88C82}"/>
          </ac:spMkLst>
        </pc:spChg>
        <pc:picChg chg="mod">
          <ac:chgData name="Bressinck, Maarten" userId="e0a4352b-e143-4118-a3d0-574af8cc51ab" providerId="ADAL" clId="{4BCEAEED-4265-4F54-A2FB-9E8B71330AAF}" dt="2022-07-11T06:22:15.863" v="2718" actId="1076"/>
          <ac:picMkLst>
            <pc:docMk/>
            <pc:sldMk cId="969968521" sldId="3370"/>
            <ac:picMk id="3" creationId="{0E556C56-8616-4A48-B867-482DCA82276E}"/>
          </ac:picMkLst>
        </pc:picChg>
        <pc:picChg chg="mod">
          <ac:chgData name="Bressinck, Maarten" userId="e0a4352b-e143-4118-a3d0-574af8cc51ab" providerId="ADAL" clId="{4BCEAEED-4265-4F54-A2FB-9E8B71330AAF}" dt="2022-07-11T06:22:15.863" v="2718" actId="1076"/>
          <ac:picMkLst>
            <pc:docMk/>
            <pc:sldMk cId="969968521" sldId="3370"/>
            <ac:picMk id="4" creationId="{2B134C3B-061D-5143-840A-1023A8453C3C}"/>
          </ac:picMkLst>
        </pc:picChg>
        <pc:picChg chg="add del mod">
          <ac:chgData name="Bressinck, Maarten" userId="e0a4352b-e143-4118-a3d0-574af8cc51ab" providerId="ADAL" clId="{4BCEAEED-4265-4F54-A2FB-9E8B71330AAF}" dt="2022-07-11T12:49:19.627" v="4416" actId="478"/>
          <ac:picMkLst>
            <pc:docMk/>
            <pc:sldMk cId="969968521" sldId="3370"/>
            <ac:picMk id="7" creationId="{554F7130-EC2E-031E-0345-C20D1EA7DFEB}"/>
          </ac:picMkLst>
        </pc:picChg>
        <pc:picChg chg="mod">
          <ac:chgData name="Bressinck, Maarten" userId="e0a4352b-e143-4118-a3d0-574af8cc51ab" providerId="ADAL" clId="{4BCEAEED-4265-4F54-A2FB-9E8B71330AAF}" dt="2022-07-11T06:22:12.315" v="2717" actId="1076"/>
          <ac:picMkLst>
            <pc:docMk/>
            <pc:sldMk cId="969968521" sldId="3370"/>
            <ac:picMk id="7" creationId="{8DA6B1B0-AF9C-2A4B-986B-F77982C99E74}"/>
          </ac:picMkLst>
        </pc:picChg>
      </pc:sldChg>
      <pc:sldChg chg="modSp mod">
        <pc:chgData name="Bressinck, Maarten" userId="e0a4352b-e143-4118-a3d0-574af8cc51ab" providerId="ADAL" clId="{4BCEAEED-4265-4F54-A2FB-9E8B71330AAF}" dt="2022-07-11T12:00:12.773" v="3674" actId="27636"/>
        <pc:sldMkLst>
          <pc:docMk/>
          <pc:sldMk cId="4182160733" sldId="3371"/>
        </pc:sldMkLst>
        <pc:spChg chg="mod">
          <ac:chgData name="Bressinck, Maarten" userId="e0a4352b-e143-4118-a3d0-574af8cc51ab" providerId="ADAL" clId="{4BCEAEED-4265-4F54-A2FB-9E8B71330AAF}" dt="2022-07-06T08:17:40.038" v="343" actId="20577"/>
          <ac:spMkLst>
            <pc:docMk/>
            <pc:sldMk cId="4182160733" sldId="3371"/>
            <ac:spMk id="12" creationId="{5DABDED0-D979-E04F-98DE-D2F2AFB88C82}"/>
          </ac:spMkLst>
        </pc:spChg>
        <pc:spChg chg="mod">
          <ac:chgData name="Bressinck, Maarten" userId="e0a4352b-e143-4118-a3d0-574af8cc51ab" providerId="ADAL" clId="{4BCEAEED-4265-4F54-A2FB-9E8B71330AAF}" dt="2022-07-11T12:00:12.773" v="3674" actId="27636"/>
          <ac:spMkLst>
            <pc:docMk/>
            <pc:sldMk cId="4182160733" sldId="3371"/>
            <ac:spMk id="405" creationId="{00000000-0000-0000-0000-000000000000}"/>
          </ac:spMkLst>
        </pc:spChg>
      </pc:sldChg>
      <pc:sldChg chg="addSp modSp mod">
        <pc:chgData name="Bressinck, Maarten" userId="e0a4352b-e143-4118-a3d0-574af8cc51ab" providerId="ADAL" clId="{4BCEAEED-4265-4F54-A2FB-9E8B71330AAF}" dt="2022-07-11T12:54:25.264" v="4552" actId="1076"/>
        <pc:sldMkLst>
          <pc:docMk/>
          <pc:sldMk cId="3439550905" sldId="3372"/>
        </pc:sldMkLst>
        <pc:spChg chg="mod">
          <ac:chgData name="Bressinck, Maarten" userId="e0a4352b-e143-4118-a3d0-574af8cc51ab" providerId="ADAL" clId="{4BCEAEED-4265-4F54-A2FB-9E8B71330AAF}" dt="2022-07-11T06:24:29.169" v="2778" actId="20577"/>
          <ac:spMkLst>
            <pc:docMk/>
            <pc:sldMk cId="3439550905" sldId="3372"/>
            <ac:spMk id="5" creationId="{07515CD2-30CC-5D49-8779-F2F2F6A3FA8F}"/>
          </ac:spMkLst>
        </pc:spChg>
        <pc:spChg chg="add mod">
          <ac:chgData name="Bressinck, Maarten" userId="e0a4352b-e143-4118-a3d0-574af8cc51ab" providerId="ADAL" clId="{4BCEAEED-4265-4F54-A2FB-9E8B71330AAF}" dt="2022-07-11T06:25:32.959" v="2785" actId="1076"/>
          <ac:spMkLst>
            <pc:docMk/>
            <pc:sldMk cId="3439550905" sldId="3372"/>
            <ac:spMk id="6" creationId="{75918BCC-0D03-1763-D831-6B4541768EFE}"/>
          </ac:spMkLst>
        </pc:spChg>
        <pc:spChg chg="mod">
          <ac:chgData name="Bressinck, Maarten" userId="e0a4352b-e143-4118-a3d0-574af8cc51ab" providerId="ADAL" clId="{4BCEAEED-4265-4F54-A2FB-9E8B71330AAF}" dt="2022-07-06T08:19:01.585" v="380" actId="20577"/>
          <ac:spMkLst>
            <pc:docMk/>
            <pc:sldMk cId="3439550905" sldId="3372"/>
            <ac:spMk id="12" creationId="{5DABDED0-D979-E04F-98DE-D2F2AFB88C82}"/>
          </ac:spMkLst>
        </pc:spChg>
        <pc:spChg chg="mod">
          <ac:chgData name="Bressinck, Maarten" userId="e0a4352b-e143-4118-a3d0-574af8cc51ab" providerId="ADAL" clId="{4BCEAEED-4265-4F54-A2FB-9E8B71330AAF}" dt="2022-07-08T06:54:46.980" v="1367" actId="27636"/>
          <ac:spMkLst>
            <pc:docMk/>
            <pc:sldMk cId="3439550905" sldId="3372"/>
            <ac:spMk id="405" creationId="{00000000-0000-0000-0000-000000000000}"/>
          </ac:spMkLst>
        </pc:spChg>
        <pc:cxnChg chg="add mod">
          <ac:chgData name="Bressinck, Maarten" userId="e0a4352b-e143-4118-a3d0-574af8cc51ab" providerId="ADAL" clId="{4BCEAEED-4265-4F54-A2FB-9E8B71330AAF}" dt="2022-07-11T12:54:25.264" v="4552" actId="1076"/>
          <ac:cxnSpMkLst>
            <pc:docMk/>
            <pc:sldMk cId="3439550905" sldId="3372"/>
            <ac:cxnSpMk id="4" creationId="{B2C162CE-FA08-FE76-D0BD-6A96B5C75DBD}"/>
          </ac:cxnSpMkLst>
        </pc:cxnChg>
      </pc:sldChg>
      <pc:sldChg chg="modSp del mod modShow">
        <pc:chgData name="Bressinck, Maarten" userId="e0a4352b-e143-4118-a3d0-574af8cc51ab" providerId="ADAL" clId="{4BCEAEED-4265-4F54-A2FB-9E8B71330AAF}" dt="2022-07-11T06:25:07.159" v="2779" actId="47"/>
        <pc:sldMkLst>
          <pc:docMk/>
          <pc:sldMk cId="2567937404" sldId="3373"/>
        </pc:sldMkLst>
        <pc:spChg chg="mod">
          <ac:chgData name="Bressinck, Maarten" userId="e0a4352b-e143-4118-a3d0-574af8cc51ab" providerId="ADAL" clId="{4BCEAEED-4265-4F54-A2FB-9E8B71330AAF}" dt="2022-07-06T08:24:49.560" v="891" actId="20577"/>
          <ac:spMkLst>
            <pc:docMk/>
            <pc:sldMk cId="2567937404" sldId="3373"/>
            <ac:spMk id="12" creationId="{5DABDED0-D979-E04F-98DE-D2F2AFB88C82}"/>
          </ac:spMkLst>
        </pc:spChg>
      </pc:sldChg>
      <pc:sldChg chg="addSp modSp mod">
        <pc:chgData name="Bressinck, Maarten" userId="e0a4352b-e143-4118-a3d0-574af8cc51ab" providerId="ADAL" clId="{4BCEAEED-4265-4F54-A2FB-9E8B71330AAF}" dt="2022-07-11T06:25:39.120" v="2787" actId="1076"/>
        <pc:sldMkLst>
          <pc:docMk/>
          <pc:sldMk cId="91585113" sldId="3374"/>
        </pc:sldMkLst>
        <pc:spChg chg="add mod">
          <ac:chgData name="Bressinck, Maarten" userId="e0a4352b-e143-4118-a3d0-574af8cc51ab" providerId="ADAL" clId="{4BCEAEED-4265-4F54-A2FB-9E8B71330AAF}" dt="2022-07-11T06:25:39.120" v="2787" actId="1076"/>
          <ac:spMkLst>
            <pc:docMk/>
            <pc:sldMk cId="91585113" sldId="3374"/>
            <ac:spMk id="6" creationId="{2168ABFF-5B3B-4A37-46F3-E541C6F55977}"/>
          </ac:spMkLst>
        </pc:spChg>
        <pc:spChg chg="mod">
          <ac:chgData name="Bressinck, Maarten" userId="e0a4352b-e143-4118-a3d0-574af8cc51ab" providerId="ADAL" clId="{4BCEAEED-4265-4F54-A2FB-9E8B71330AAF}" dt="2022-07-11T06:25:13.077" v="2781" actId="20577"/>
          <ac:spMkLst>
            <pc:docMk/>
            <pc:sldMk cId="91585113" sldId="3374"/>
            <ac:spMk id="12" creationId="{5DABDED0-D979-E04F-98DE-D2F2AFB88C82}"/>
          </ac:spMkLst>
        </pc:spChg>
        <pc:picChg chg="mod">
          <ac:chgData name="Bressinck, Maarten" userId="e0a4352b-e143-4118-a3d0-574af8cc51ab" providerId="ADAL" clId="{4BCEAEED-4265-4F54-A2FB-9E8B71330AAF}" dt="2022-07-08T10:58:40.162" v="1956" actId="1076"/>
          <ac:picMkLst>
            <pc:docMk/>
            <pc:sldMk cId="91585113" sldId="3374"/>
            <ac:picMk id="2" creationId="{7E4FF201-1AF1-6649-909B-0C10D82E6E40}"/>
          </ac:picMkLst>
        </pc:picChg>
        <pc:cxnChg chg="add mod">
          <ac:chgData name="Bressinck, Maarten" userId="e0a4352b-e143-4118-a3d0-574af8cc51ab" providerId="ADAL" clId="{4BCEAEED-4265-4F54-A2FB-9E8B71330AAF}" dt="2022-07-06T08:25:06.244" v="893" actId="1076"/>
          <ac:cxnSpMkLst>
            <pc:docMk/>
            <pc:sldMk cId="91585113" sldId="3374"/>
            <ac:cxnSpMk id="4" creationId="{D8CDF666-11C5-4F1D-2D1A-77105EB7E3E1}"/>
          </ac:cxnSpMkLst>
        </pc:cxnChg>
      </pc:sldChg>
      <pc:sldChg chg="addSp delSp modSp mod">
        <pc:chgData name="Bressinck, Maarten" userId="e0a4352b-e143-4118-a3d0-574af8cc51ab" providerId="ADAL" clId="{4BCEAEED-4265-4F54-A2FB-9E8B71330AAF}" dt="2022-07-11T12:59:54.386" v="4697" actId="113"/>
        <pc:sldMkLst>
          <pc:docMk/>
          <pc:sldMk cId="3269196751" sldId="3377"/>
        </pc:sldMkLst>
        <pc:spChg chg="mod">
          <ac:chgData name="Bressinck, Maarten" userId="e0a4352b-e143-4118-a3d0-574af8cc51ab" providerId="ADAL" clId="{4BCEAEED-4265-4F54-A2FB-9E8B71330AAF}" dt="2022-07-11T12:58:49.500" v="4632" actId="113"/>
          <ac:spMkLst>
            <pc:docMk/>
            <pc:sldMk cId="3269196751" sldId="3377"/>
            <ac:spMk id="4" creationId="{D2158E0D-661F-6445-A049-90400DF5BE0F}"/>
          </ac:spMkLst>
        </pc:spChg>
        <pc:spChg chg="mod">
          <ac:chgData name="Bressinck, Maarten" userId="e0a4352b-e143-4118-a3d0-574af8cc51ab" providerId="ADAL" clId="{4BCEAEED-4265-4F54-A2FB-9E8B71330AAF}" dt="2022-07-11T12:57:57.928" v="4585" actId="113"/>
          <ac:spMkLst>
            <pc:docMk/>
            <pc:sldMk cId="3269196751" sldId="3377"/>
            <ac:spMk id="6" creationId="{DB1657AA-564B-8D41-879A-279846E42D0A}"/>
          </ac:spMkLst>
        </pc:spChg>
        <pc:spChg chg="mod">
          <ac:chgData name="Bressinck, Maarten" userId="e0a4352b-e143-4118-a3d0-574af8cc51ab" providerId="ADAL" clId="{4BCEAEED-4265-4F54-A2FB-9E8B71330AAF}" dt="2022-07-11T12:59:00.889" v="4649" actId="113"/>
          <ac:spMkLst>
            <pc:docMk/>
            <pc:sldMk cId="3269196751" sldId="3377"/>
            <ac:spMk id="7" creationId="{1A375A4A-EA58-0244-A3EF-DEFEEBC3A529}"/>
          </ac:spMkLst>
        </pc:spChg>
        <pc:spChg chg="mod">
          <ac:chgData name="Bressinck, Maarten" userId="e0a4352b-e143-4118-a3d0-574af8cc51ab" providerId="ADAL" clId="{4BCEAEED-4265-4F54-A2FB-9E8B71330AAF}" dt="2022-07-11T12:58:07.356" v="4592" actId="113"/>
          <ac:spMkLst>
            <pc:docMk/>
            <pc:sldMk cId="3269196751" sldId="3377"/>
            <ac:spMk id="8" creationId="{5ECD199D-E261-BA4A-A58B-0CE73C0701E5}"/>
          </ac:spMkLst>
        </pc:spChg>
        <pc:spChg chg="mod">
          <ac:chgData name="Bressinck, Maarten" userId="e0a4352b-e143-4118-a3d0-574af8cc51ab" providerId="ADAL" clId="{4BCEAEED-4265-4F54-A2FB-9E8B71330AAF}" dt="2022-07-11T12:59:54.386" v="4697" actId="113"/>
          <ac:spMkLst>
            <pc:docMk/>
            <pc:sldMk cId="3269196751" sldId="3377"/>
            <ac:spMk id="9" creationId="{B34E0971-F805-1941-8382-E1814D5269F4}"/>
          </ac:spMkLst>
        </pc:spChg>
        <pc:spChg chg="mod">
          <ac:chgData name="Bressinck, Maarten" userId="e0a4352b-e143-4118-a3d0-574af8cc51ab" providerId="ADAL" clId="{4BCEAEED-4265-4F54-A2FB-9E8B71330AAF}" dt="2022-07-11T12:59:40.033" v="4679" actId="113"/>
          <ac:spMkLst>
            <pc:docMk/>
            <pc:sldMk cId="3269196751" sldId="3377"/>
            <ac:spMk id="10" creationId="{38080E64-0206-F041-9542-5EF0D09543F7}"/>
          </ac:spMkLst>
        </pc:spChg>
        <pc:spChg chg="mod">
          <ac:chgData name="Bressinck, Maarten" userId="e0a4352b-e143-4118-a3d0-574af8cc51ab" providerId="ADAL" clId="{4BCEAEED-4265-4F54-A2FB-9E8B71330AAF}" dt="2022-07-11T12:58:43.772" v="4628" actId="113"/>
          <ac:spMkLst>
            <pc:docMk/>
            <pc:sldMk cId="3269196751" sldId="3377"/>
            <ac:spMk id="11" creationId="{7EFD0E35-1168-0344-B556-D50391781AE3}"/>
          </ac:spMkLst>
        </pc:spChg>
        <pc:spChg chg="mod">
          <ac:chgData name="Bressinck, Maarten" userId="e0a4352b-e143-4118-a3d0-574af8cc51ab" providerId="ADAL" clId="{4BCEAEED-4265-4F54-A2FB-9E8B71330AAF}" dt="2022-07-06T08:28:17.454" v="1208" actId="20577"/>
          <ac:spMkLst>
            <pc:docMk/>
            <pc:sldMk cId="3269196751" sldId="3377"/>
            <ac:spMk id="12" creationId="{5DABDED0-D979-E04F-98DE-D2F2AFB88C82}"/>
          </ac:spMkLst>
        </pc:spChg>
        <pc:spChg chg="add del mod">
          <ac:chgData name="Bressinck, Maarten" userId="e0a4352b-e143-4118-a3d0-574af8cc51ab" providerId="ADAL" clId="{4BCEAEED-4265-4F54-A2FB-9E8B71330AAF}" dt="2022-07-11T12:59:52.072" v="4696" actId="478"/>
          <ac:spMkLst>
            <pc:docMk/>
            <pc:sldMk cId="3269196751" sldId="3377"/>
            <ac:spMk id="26" creationId="{1FB89F97-EFC7-E1C2-D0C8-11F58A20B3FB}"/>
          </ac:spMkLst>
        </pc:spChg>
      </pc:sldChg>
      <pc:sldChg chg="addSp modSp mod ord">
        <pc:chgData name="Bressinck, Maarten" userId="e0a4352b-e143-4118-a3d0-574af8cc51ab" providerId="ADAL" clId="{4BCEAEED-4265-4F54-A2FB-9E8B71330AAF}" dt="2022-07-11T06:52:58.140" v="3626"/>
        <pc:sldMkLst>
          <pc:docMk/>
          <pc:sldMk cId="3248332298" sldId="3378"/>
        </pc:sldMkLst>
        <pc:spChg chg="add mod">
          <ac:chgData name="Bressinck, Maarten" userId="e0a4352b-e143-4118-a3d0-574af8cc51ab" providerId="ADAL" clId="{4BCEAEED-4265-4F54-A2FB-9E8B71330AAF}" dt="2022-07-11T06:25:59.575" v="2798" actId="1076"/>
          <ac:spMkLst>
            <pc:docMk/>
            <pc:sldMk cId="3248332298" sldId="3378"/>
            <ac:spMk id="5" creationId="{DDF8A211-025C-B40A-4213-2D485E0CD364}"/>
          </ac:spMkLst>
        </pc:spChg>
        <pc:spChg chg="mod">
          <ac:chgData name="Bressinck, Maarten" userId="e0a4352b-e143-4118-a3d0-574af8cc51ab" providerId="ADAL" clId="{4BCEAEED-4265-4F54-A2FB-9E8B71330AAF}" dt="2022-07-11T06:27:27.173" v="2895" actId="20577"/>
          <ac:spMkLst>
            <pc:docMk/>
            <pc:sldMk cId="3248332298" sldId="3378"/>
            <ac:spMk id="12" creationId="{5DABDED0-D979-E04F-98DE-D2F2AFB88C82}"/>
          </ac:spMkLst>
        </pc:spChg>
        <pc:picChg chg="mod">
          <ac:chgData name="Bressinck, Maarten" userId="e0a4352b-e143-4118-a3d0-574af8cc51ab" providerId="ADAL" clId="{4BCEAEED-4265-4F54-A2FB-9E8B71330AAF}" dt="2022-07-11T06:25:56.430" v="2797" actId="1076"/>
          <ac:picMkLst>
            <pc:docMk/>
            <pc:sldMk cId="3248332298" sldId="3378"/>
            <ac:picMk id="7" creationId="{6A54039A-E327-5B43-8227-DDC77443EB06}"/>
          </ac:picMkLst>
        </pc:picChg>
      </pc:sldChg>
      <pc:sldChg chg="modSp mod">
        <pc:chgData name="Bressinck, Maarten" userId="e0a4352b-e143-4118-a3d0-574af8cc51ab" providerId="ADAL" clId="{4BCEAEED-4265-4F54-A2FB-9E8B71330AAF}" dt="2022-07-11T06:53:36.211" v="3644" actId="21"/>
        <pc:sldMkLst>
          <pc:docMk/>
          <pc:sldMk cId="1742181326" sldId="3379"/>
        </pc:sldMkLst>
        <pc:spChg chg="mod">
          <ac:chgData name="Bressinck, Maarten" userId="e0a4352b-e143-4118-a3d0-574af8cc51ab" providerId="ADAL" clId="{4BCEAEED-4265-4F54-A2FB-9E8B71330AAF}" dt="2022-07-11T06:53:36.211" v="3644" actId="21"/>
          <ac:spMkLst>
            <pc:docMk/>
            <pc:sldMk cId="1742181326" sldId="3379"/>
            <ac:spMk id="405" creationId="{00000000-0000-0000-0000-000000000000}"/>
          </ac:spMkLst>
        </pc:spChg>
      </pc:sldChg>
      <pc:sldChg chg="modSp mod">
        <pc:chgData name="Bressinck, Maarten" userId="e0a4352b-e143-4118-a3d0-574af8cc51ab" providerId="ADAL" clId="{4BCEAEED-4265-4F54-A2FB-9E8B71330AAF}" dt="2022-07-11T06:53:40.074" v="3646"/>
        <pc:sldMkLst>
          <pc:docMk/>
          <pc:sldMk cId="3824626914" sldId="3380"/>
        </pc:sldMkLst>
        <pc:spChg chg="mod">
          <ac:chgData name="Bressinck, Maarten" userId="e0a4352b-e143-4118-a3d0-574af8cc51ab" providerId="ADAL" clId="{4BCEAEED-4265-4F54-A2FB-9E8B71330AAF}" dt="2022-07-11T06:53:40.074" v="3646"/>
          <ac:spMkLst>
            <pc:docMk/>
            <pc:sldMk cId="3824626914" sldId="3380"/>
            <ac:spMk id="405" creationId="{00000000-0000-0000-0000-000000000000}"/>
          </ac:spMkLst>
        </pc:spChg>
      </pc:sldChg>
      <pc:sldChg chg="modSp mod">
        <pc:chgData name="Bressinck, Maarten" userId="e0a4352b-e143-4118-a3d0-574af8cc51ab" providerId="ADAL" clId="{4BCEAEED-4265-4F54-A2FB-9E8B71330AAF}" dt="2022-07-11T06:53:44.188" v="3648"/>
        <pc:sldMkLst>
          <pc:docMk/>
          <pc:sldMk cId="1035424954" sldId="3381"/>
        </pc:sldMkLst>
        <pc:spChg chg="mod">
          <ac:chgData name="Bressinck, Maarten" userId="e0a4352b-e143-4118-a3d0-574af8cc51ab" providerId="ADAL" clId="{4BCEAEED-4265-4F54-A2FB-9E8B71330AAF}" dt="2022-07-06T08:34:51.484" v="1265" actId="20577"/>
          <ac:spMkLst>
            <pc:docMk/>
            <pc:sldMk cId="1035424954" sldId="3381"/>
            <ac:spMk id="12" creationId="{5DABDED0-D979-E04F-98DE-D2F2AFB88C82}"/>
          </ac:spMkLst>
        </pc:spChg>
        <pc:spChg chg="mod">
          <ac:chgData name="Bressinck, Maarten" userId="e0a4352b-e143-4118-a3d0-574af8cc51ab" providerId="ADAL" clId="{4BCEAEED-4265-4F54-A2FB-9E8B71330AAF}" dt="2022-07-11T06:53:44.188" v="3648"/>
          <ac:spMkLst>
            <pc:docMk/>
            <pc:sldMk cId="1035424954" sldId="3381"/>
            <ac:spMk id="405" creationId="{00000000-0000-0000-0000-000000000000}"/>
          </ac:spMkLst>
        </pc:spChg>
        <pc:picChg chg="mod">
          <ac:chgData name="Bressinck, Maarten" userId="e0a4352b-e143-4118-a3d0-574af8cc51ab" providerId="ADAL" clId="{4BCEAEED-4265-4F54-A2FB-9E8B71330AAF}" dt="2022-07-06T08:34:58" v="1266" actId="1076"/>
          <ac:picMkLst>
            <pc:docMk/>
            <pc:sldMk cId="1035424954" sldId="3381"/>
            <ac:picMk id="2" creationId="{A18C9AE2-56E1-BB48-8C3B-15BA1BB57E64}"/>
          </ac:picMkLst>
        </pc:picChg>
      </pc:sldChg>
      <pc:sldChg chg="modSp mod ord">
        <pc:chgData name="Bressinck, Maarten" userId="e0a4352b-e143-4118-a3d0-574af8cc51ab" providerId="ADAL" clId="{4BCEAEED-4265-4F54-A2FB-9E8B71330AAF}" dt="2022-07-11T06:53:47.555" v="3650"/>
        <pc:sldMkLst>
          <pc:docMk/>
          <pc:sldMk cId="220340239" sldId="3382"/>
        </pc:sldMkLst>
        <pc:spChg chg="mod">
          <ac:chgData name="Bressinck, Maarten" userId="e0a4352b-e143-4118-a3d0-574af8cc51ab" providerId="ADAL" clId="{4BCEAEED-4265-4F54-A2FB-9E8B71330AAF}" dt="2022-07-06T08:35:50.160" v="1284" actId="20577"/>
          <ac:spMkLst>
            <pc:docMk/>
            <pc:sldMk cId="220340239" sldId="3382"/>
            <ac:spMk id="12" creationId="{5DABDED0-D979-E04F-98DE-D2F2AFB88C82}"/>
          </ac:spMkLst>
        </pc:spChg>
        <pc:spChg chg="mod">
          <ac:chgData name="Bressinck, Maarten" userId="e0a4352b-e143-4118-a3d0-574af8cc51ab" providerId="ADAL" clId="{4BCEAEED-4265-4F54-A2FB-9E8B71330AAF}" dt="2022-07-11T06:53:47.555" v="3650"/>
          <ac:spMkLst>
            <pc:docMk/>
            <pc:sldMk cId="220340239" sldId="3382"/>
            <ac:spMk id="405" creationId="{00000000-0000-0000-0000-000000000000}"/>
          </ac:spMkLst>
        </pc:spChg>
      </pc:sldChg>
      <pc:sldChg chg="addSp delSp modSp mod">
        <pc:chgData name="Bressinck, Maarten" userId="e0a4352b-e143-4118-a3d0-574af8cc51ab" providerId="ADAL" clId="{4BCEAEED-4265-4F54-A2FB-9E8B71330AAF}" dt="2022-07-11T07:03:18.287" v="3668" actId="2711"/>
        <pc:sldMkLst>
          <pc:docMk/>
          <pc:sldMk cId="3790749900" sldId="3383"/>
        </pc:sldMkLst>
        <pc:spChg chg="add mod">
          <ac:chgData name="Bressinck, Maarten" userId="e0a4352b-e143-4118-a3d0-574af8cc51ab" providerId="ADAL" clId="{4BCEAEED-4265-4F54-A2FB-9E8B71330AAF}" dt="2022-07-06T08:03:25.797" v="6" actId="208"/>
          <ac:spMkLst>
            <pc:docMk/>
            <pc:sldMk cId="3790749900" sldId="3383"/>
            <ac:spMk id="2" creationId="{B928DDE9-DE67-8A07-E4C7-794BE9DCDE0A}"/>
          </ac:spMkLst>
        </pc:spChg>
        <pc:spChg chg="add del mod">
          <ac:chgData name="Bressinck, Maarten" userId="e0a4352b-e143-4118-a3d0-574af8cc51ab" providerId="ADAL" clId="{4BCEAEED-4265-4F54-A2FB-9E8B71330AAF}" dt="2022-07-11T06:17:21.498" v="2354" actId="478"/>
          <ac:spMkLst>
            <pc:docMk/>
            <pc:sldMk cId="3790749900" sldId="3383"/>
            <ac:spMk id="4" creationId="{8FB9A71F-EFEA-60D9-5446-ADE9E9AD6748}"/>
          </ac:spMkLst>
        </pc:spChg>
        <pc:spChg chg="add mod">
          <ac:chgData name="Bressinck, Maarten" userId="e0a4352b-e143-4118-a3d0-574af8cc51ab" providerId="ADAL" clId="{4BCEAEED-4265-4F54-A2FB-9E8B71330AAF}" dt="2022-07-11T06:14:14.502" v="2323" actId="20577"/>
          <ac:spMkLst>
            <pc:docMk/>
            <pc:sldMk cId="3790749900" sldId="3383"/>
            <ac:spMk id="5" creationId="{939B7CC5-3530-F881-B35A-D5DFD1B1D333}"/>
          </ac:spMkLst>
        </pc:spChg>
        <pc:spChg chg="add mod">
          <ac:chgData name="Bressinck, Maarten" userId="e0a4352b-e143-4118-a3d0-574af8cc51ab" providerId="ADAL" clId="{4BCEAEED-4265-4F54-A2FB-9E8B71330AAF}" dt="2022-07-11T07:03:13.073" v="3667" actId="2711"/>
          <ac:spMkLst>
            <pc:docMk/>
            <pc:sldMk cId="3790749900" sldId="3383"/>
            <ac:spMk id="7" creationId="{CBF2B851-E2D7-5D42-C801-4EFAD77373C1}"/>
          </ac:spMkLst>
        </pc:spChg>
        <pc:spChg chg="add mod">
          <ac:chgData name="Bressinck, Maarten" userId="e0a4352b-e143-4118-a3d0-574af8cc51ab" providerId="ADAL" clId="{4BCEAEED-4265-4F54-A2FB-9E8B71330AAF}" dt="2022-07-11T06:16:39.852" v="2343" actId="207"/>
          <ac:spMkLst>
            <pc:docMk/>
            <pc:sldMk cId="3790749900" sldId="3383"/>
            <ac:spMk id="9" creationId="{E25BDD5D-9EF5-19C4-8297-82446514571D}"/>
          </ac:spMkLst>
        </pc:spChg>
        <pc:spChg chg="add mod">
          <ac:chgData name="Bressinck, Maarten" userId="e0a4352b-e143-4118-a3d0-574af8cc51ab" providerId="ADAL" clId="{4BCEAEED-4265-4F54-A2FB-9E8B71330AAF}" dt="2022-07-11T07:03:09.610" v="3666" actId="2711"/>
          <ac:spMkLst>
            <pc:docMk/>
            <pc:sldMk cId="3790749900" sldId="3383"/>
            <ac:spMk id="11" creationId="{CEA1594F-8E95-810A-2474-EB15AE9D9429}"/>
          </ac:spMkLst>
        </pc:spChg>
        <pc:spChg chg="add mod">
          <ac:chgData name="Bressinck, Maarten" userId="e0a4352b-e143-4118-a3d0-574af8cc51ab" providerId="ADAL" clId="{4BCEAEED-4265-4F54-A2FB-9E8B71330AAF}" dt="2022-07-11T07:03:18.287" v="3668" actId="2711"/>
          <ac:spMkLst>
            <pc:docMk/>
            <pc:sldMk cId="3790749900" sldId="3383"/>
            <ac:spMk id="13" creationId="{670DCE1F-0861-1AC9-7E80-4B7E6809C17B}"/>
          </ac:spMkLst>
        </pc:spChg>
        <pc:picChg chg="mod modCrop">
          <ac:chgData name="Bressinck, Maarten" userId="e0a4352b-e143-4118-a3d0-574af8cc51ab" providerId="ADAL" clId="{4BCEAEED-4265-4F54-A2FB-9E8B71330AAF}" dt="2022-07-11T06:17:18.603" v="2352" actId="1076"/>
          <ac:picMkLst>
            <pc:docMk/>
            <pc:sldMk cId="3790749900" sldId="3383"/>
            <ac:picMk id="3" creationId="{898546BB-6885-9A62-9DBF-BA9E70430E7A}"/>
          </ac:picMkLst>
        </pc:picChg>
        <pc:picChg chg="add mod modCrop">
          <ac:chgData name="Bressinck, Maarten" userId="e0a4352b-e143-4118-a3d0-574af8cc51ab" providerId="ADAL" clId="{4BCEAEED-4265-4F54-A2FB-9E8B71330AAF}" dt="2022-07-11T06:18:14.091" v="2364" actId="1076"/>
          <ac:picMkLst>
            <pc:docMk/>
            <pc:sldMk cId="3790749900" sldId="3383"/>
            <ac:picMk id="14" creationId="{FC071FC0-D73B-6669-2073-C9C498218504}"/>
          </ac:picMkLst>
        </pc:picChg>
      </pc:sldChg>
      <pc:sldChg chg="addSp modSp del mod">
        <pc:chgData name="Bressinck, Maarten" userId="e0a4352b-e143-4118-a3d0-574af8cc51ab" providerId="ADAL" clId="{4BCEAEED-4265-4F54-A2FB-9E8B71330AAF}" dt="2022-07-11T06:13:15.101" v="2250" actId="47"/>
        <pc:sldMkLst>
          <pc:docMk/>
          <pc:sldMk cId="3642059412" sldId="3384"/>
        </pc:sldMkLst>
        <pc:spChg chg="add mod">
          <ac:chgData name="Bressinck, Maarten" userId="e0a4352b-e143-4118-a3d0-574af8cc51ab" providerId="ADAL" clId="{4BCEAEED-4265-4F54-A2FB-9E8B71330AAF}" dt="2022-07-06T08:03:37.628" v="10" actId="1076"/>
          <ac:spMkLst>
            <pc:docMk/>
            <pc:sldMk cId="3642059412" sldId="3384"/>
            <ac:spMk id="3" creationId="{5F97296A-7631-6380-DB06-0982F57E04FF}"/>
          </ac:spMkLst>
        </pc:spChg>
        <pc:spChg chg="add mod">
          <ac:chgData name="Bressinck, Maarten" userId="e0a4352b-e143-4118-a3d0-574af8cc51ab" providerId="ADAL" clId="{4BCEAEED-4265-4F54-A2FB-9E8B71330AAF}" dt="2022-07-06T08:03:41.340" v="12" actId="1076"/>
          <ac:spMkLst>
            <pc:docMk/>
            <pc:sldMk cId="3642059412" sldId="3384"/>
            <ac:spMk id="5" creationId="{804459DE-90BB-D58A-824B-85642DB0143E}"/>
          </ac:spMkLst>
        </pc:spChg>
      </pc:sldChg>
      <pc:sldChg chg="addSp modSp mod ord modNotesTx">
        <pc:chgData name="Bressinck, Maarten" userId="e0a4352b-e143-4118-a3d0-574af8cc51ab" providerId="ADAL" clId="{4BCEAEED-4265-4F54-A2FB-9E8B71330AAF}" dt="2022-07-11T12:30:18.674" v="4107"/>
        <pc:sldMkLst>
          <pc:docMk/>
          <pc:sldMk cId="12928462" sldId="3385"/>
        </pc:sldMkLst>
        <pc:picChg chg="mod">
          <ac:chgData name="Bressinck, Maarten" userId="e0a4352b-e143-4118-a3d0-574af8cc51ab" providerId="ADAL" clId="{4BCEAEED-4265-4F54-A2FB-9E8B71330AAF}" dt="2022-07-11T12:13:53.637" v="3676" actId="1076"/>
          <ac:picMkLst>
            <pc:docMk/>
            <pc:sldMk cId="12928462" sldId="3385"/>
            <ac:picMk id="7" creationId="{B5C7862B-13AA-8D4C-B7BD-4F48C9D8FDCF}"/>
          </ac:picMkLst>
        </pc:picChg>
        <pc:cxnChg chg="add mod">
          <ac:chgData name="Bressinck, Maarten" userId="e0a4352b-e143-4118-a3d0-574af8cc51ab" providerId="ADAL" clId="{4BCEAEED-4265-4F54-A2FB-9E8B71330AAF}" dt="2022-07-11T12:25:45.900" v="3937" actId="208"/>
          <ac:cxnSpMkLst>
            <pc:docMk/>
            <pc:sldMk cId="12928462" sldId="3385"/>
            <ac:cxnSpMk id="4" creationId="{B786D026-A9E6-6089-3835-49D61183CCCE}"/>
          </ac:cxnSpMkLst>
        </pc:cxnChg>
        <pc:cxnChg chg="add mod">
          <ac:chgData name="Bressinck, Maarten" userId="e0a4352b-e143-4118-a3d0-574af8cc51ab" providerId="ADAL" clId="{4BCEAEED-4265-4F54-A2FB-9E8B71330AAF}" dt="2022-07-11T12:25:51.616" v="3939" actId="1076"/>
          <ac:cxnSpMkLst>
            <pc:docMk/>
            <pc:sldMk cId="12928462" sldId="3385"/>
            <ac:cxnSpMk id="12" creationId="{3B2E8FA8-0049-C724-81A4-7F335E825FD9}"/>
          </ac:cxnSpMkLst>
        </pc:cxnChg>
      </pc:sldChg>
      <pc:sldChg chg="addSp delSp modSp add mod ord modAnim">
        <pc:chgData name="Bressinck, Maarten" userId="e0a4352b-e143-4118-a3d0-574af8cc51ab" providerId="ADAL" clId="{4BCEAEED-4265-4F54-A2FB-9E8B71330AAF}" dt="2022-07-11T07:11:08.315" v="3670" actId="20577"/>
        <pc:sldMkLst>
          <pc:docMk/>
          <pc:sldMk cId="80529505" sldId="3386"/>
        </pc:sldMkLst>
        <pc:spChg chg="mod">
          <ac:chgData name="Bressinck, Maarten" userId="e0a4352b-e143-4118-a3d0-574af8cc51ab" providerId="ADAL" clId="{4BCEAEED-4265-4F54-A2FB-9E8B71330AAF}" dt="2022-07-11T06:11:25.719" v="2225" actId="20577"/>
          <ac:spMkLst>
            <pc:docMk/>
            <pc:sldMk cId="80529505" sldId="3386"/>
            <ac:spMk id="46" creationId="{D01E9F61-FE5E-6B0F-53D4-96B2CE156E15}"/>
          </ac:spMkLst>
        </pc:spChg>
        <pc:spChg chg="mod">
          <ac:chgData name="Bressinck, Maarten" userId="e0a4352b-e143-4118-a3d0-574af8cc51ab" providerId="ADAL" clId="{4BCEAEED-4265-4F54-A2FB-9E8B71330AAF}" dt="2022-07-11T06:12:23.622" v="2231"/>
          <ac:spMkLst>
            <pc:docMk/>
            <pc:sldMk cId="80529505" sldId="3386"/>
            <ac:spMk id="49" creationId="{BF09CA67-87DF-B118-C4A4-C46FE338A401}"/>
          </ac:spMkLst>
        </pc:spChg>
        <pc:spChg chg="mod">
          <ac:chgData name="Bressinck, Maarten" userId="e0a4352b-e143-4118-a3d0-574af8cc51ab" providerId="ADAL" clId="{4BCEAEED-4265-4F54-A2FB-9E8B71330AAF}" dt="2022-07-11T06:12:23.622" v="2231"/>
          <ac:spMkLst>
            <pc:docMk/>
            <pc:sldMk cId="80529505" sldId="3386"/>
            <ac:spMk id="50" creationId="{6C9294D4-380F-C4A8-EB84-0529893D25B3}"/>
          </ac:spMkLst>
        </pc:spChg>
        <pc:spChg chg="mod">
          <ac:chgData name="Bressinck, Maarten" userId="e0a4352b-e143-4118-a3d0-574af8cc51ab" providerId="ADAL" clId="{4BCEAEED-4265-4F54-A2FB-9E8B71330AAF}" dt="2022-07-11T06:12:23.622" v="2231"/>
          <ac:spMkLst>
            <pc:docMk/>
            <pc:sldMk cId="80529505" sldId="3386"/>
            <ac:spMk id="51" creationId="{A7F6E7A4-074A-BE64-CDCD-ACEAF05FE39B}"/>
          </ac:spMkLst>
        </pc:spChg>
        <pc:spChg chg="mod">
          <ac:chgData name="Bressinck, Maarten" userId="e0a4352b-e143-4118-a3d0-574af8cc51ab" providerId="ADAL" clId="{4BCEAEED-4265-4F54-A2FB-9E8B71330AAF}" dt="2022-07-11T06:12:23.622" v="2231"/>
          <ac:spMkLst>
            <pc:docMk/>
            <pc:sldMk cId="80529505" sldId="3386"/>
            <ac:spMk id="53" creationId="{572A8489-A613-55B5-CCA4-99C1F62C423A}"/>
          </ac:spMkLst>
        </pc:spChg>
        <pc:spChg chg="mod">
          <ac:chgData name="Bressinck, Maarten" userId="e0a4352b-e143-4118-a3d0-574af8cc51ab" providerId="ADAL" clId="{4BCEAEED-4265-4F54-A2FB-9E8B71330AAF}" dt="2022-07-11T06:12:23.622" v="2231"/>
          <ac:spMkLst>
            <pc:docMk/>
            <pc:sldMk cId="80529505" sldId="3386"/>
            <ac:spMk id="54" creationId="{254B4EAF-3B96-BE66-307B-5C8EFC74BD7C}"/>
          </ac:spMkLst>
        </pc:spChg>
        <pc:spChg chg="mod">
          <ac:chgData name="Bressinck, Maarten" userId="e0a4352b-e143-4118-a3d0-574af8cc51ab" providerId="ADAL" clId="{4BCEAEED-4265-4F54-A2FB-9E8B71330AAF}" dt="2022-07-11T07:11:08.315" v="3670" actId="20577"/>
          <ac:spMkLst>
            <pc:docMk/>
            <pc:sldMk cId="80529505" sldId="3386"/>
            <ac:spMk id="55" creationId="{0F5F3FFD-BD89-6045-BDD7-DD05520FD40C}"/>
          </ac:spMkLst>
        </pc:spChg>
        <pc:spChg chg="add del mod">
          <ac:chgData name="Bressinck, Maarten" userId="e0a4352b-e143-4118-a3d0-574af8cc51ab" providerId="ADAL" clId="{4BCEAEED-4265-4F54-A2FB-9E8B71330AAF}" dt="2022-07-11T06:12:30.457" v="2232" actId="478"/>
          <ac:spMkLst>
            <pc:docMk/>
            <pc:sldMk cId="80529505" sldId="3386"/>
            <ac:spMk id="56" creationId="{2CB3D5D3-C4DC-2A8C-741E-994F77E5DF53}"/>
          </ac:spMkLst>
        </pc:spChg>
        <pc:grpChg chg="del">
          <ac:chgData name="Bressinck, Maarten" userId="e0a4352b-e143-4118-a3d0-574af8cc51ab" providerId="ADAL" clId="{4BCEAEED-4265-4F54-A2FB-9E8B71330AAF}" dt="2022-07-11T06:11:39.019" v="2226" actId="478"/>
          <ac:grpSpMkLst>
            <pc:docMk/>
            <pc:sldMk cId="80529505" sldId="3386"/>
            <ac:grpSpMk id="3" creationId="{81DBA6C6-3DFF-14B5-F4FA-EDEBB558BEF9}"/>
          </ac:grpSpMkLst>
        </pc:grpChg>
        <pc:grpChg chg="add mod">
          <ac:chgData name="Bressinck, Maarten" userId="e0a4352b-e143-4118-a3d0-574af8cc51ab" providerId="ADAL" clId="{4BCEAEED-4265-4F54-A2FB-9E8B71330AAF}" dt="2022-07-11T06:12:23.622" v="2231"/>
          <ac:grpSpMkLst>
            <pc:docMk/>
            <pc:sldMk cId="80529505" sldId="3386"/>
            <ac:grpSpMk id="48" creationId="{199B495C-57E6-1B15-8C7C-54914BDED85A}"/>
          </ac:grpSpMkLst>
        </pc:grpChg>
        <pc:grpChg chg="add mod">
          <ac:chgData name="Bressinck, Maarten" userId="e0a4352b-e143-4118-a3d0-574af8cc51ab" providerId="ADAL" clId="{4BCEAEED-4265-4F54-A2FB-9E8B71330AAF}" dt="2022-07-11T06:12:23.622" v="2231"/>
          <ac:grpSpMkLst>
            <pc:docMk/>
            <pc:sldMk cId="80529505" sldId="3386"/>
            <ac:grpSpMk id="52" creationId="{31FB5DFF-84E5-91E4-25E3-8B51F08FBC60}"/>
          </ac:grpSpMkLst>
        </pc:grpChg>
        <pc:picChg chg="add mod modCrop">
          <ac:chgData name="Bressinck, Maarten" userId="e0a4352b-e143-4118-a3d0-574af8cc51ab" providerId="ADAL" clId="{4BCEAEED-4265-4F54-A2FB-9E8B71330AAF}" dt="2022-07-11T06:11:54.902" v="2230" actId="1076"/>
          <ac:picMkLst>
            <pc:docMk/>
            <pc:sldMk cId="80529505" sldId="3386"/>
            <ac:picMk id="47" creationId="{793B4A76-F508-36F2-B535-0001166BEA27}"/>
          </ac:picMkLst>
        </pc:picChg>
        <pc:cxnChg chg="mod">
          <ac:chgData name="Bressinck, Maarten" userId="e0a4352b-e143-4118-a3d0-574af8cc51ab" providerId="ADAL" clId="{4BCEAEED-4265-4F54-A2FB-9E8B71330AAF}" dt="2022-07-11T06:11:39.019" v="2226" actId="478"/>
          <ac:cxnSpMkLst>
            <pc:docMk/>
            <pc:sldMk cId="80529505" sldId="3386"/>
            <ac:cxnSpMk id="531" creationId="{7D1B8875-DEC6-0C0E-DD08-D61777B5C2E8}"/>
          </ac:cxnSpMkLst>
        </pc:cxnChg>
        <pc:cxnChg chg="mod">
          <ac:chgData name="Bressinck, Maarten" userId="e0a4352b-e143-4118-a3d0-574af8cc51ab" providerId="ADAL" clId="{4BCEAEED-4265-4F54-A2FB-9E8B71330AAF}" dt="2022-07-11T06:11:39.019" v="2226" actId="478"/>
          <ac:cxnSpMkLst>
            <pc:docMk/>
            <pc:sldMk cId="80529505" sldId="3386"/>
            <ac:cxnSpMk id="534" creationId="{C764447A-44A0-3281-B834-B11C47D8CACE}"/>
          </ac:cxnSpMkLst>
        </pc:cxnChg>
        <pc:cxnChg chg="mod">
          <ac:chgData name="Bressinck, Maarten" userId="e0a4352b-e143-4118-a3d0-574af8cc51ab" providerId="ADAL" clId="{4BCEAEED-4265-4F54-A2FB-9E8B71330AAF}" dt="2022-07-11T06:11:39.019" v="2226" actId="478"/>
          <ac:cxnSpMkLst>
            <pc:docMk/>
            <pc:sldMk cId="80529505" sldId="3386"/>
            <ac:cxnSpMk id="537" creationId="{9BAD4CA2-DBE6-EA12-DF10-7956DFBC4E44}"/>
          </ac:cxnSpMkLst>
        </pc:cxnChg>
        <pc:cxnChg chg="mod">
          <ac:chgData name="Bressinck, Maarten" userId="e0a4352b-e143-4118-a3d0-574af8cc51ab" providerId="ADAL" clId="{4BCEAEED-4265-4F54-A2FB-9E8B71330AAF}" dt="2022-07-11T06:11:39.019" v="2226" actId="478"/>
          <ac:cxnSpMkLst>
            <pc:docMk/>
            <pc:sldMk cId="80529505" sldId="3386"/>
            <ac:cxnSpMk id="540" creationId="{353EC70C-5E60-1459-4DAF-6752F75F62BE}"/>
          </ac:cxnSpMkLst>
        </pc:cxnChg>
      </pc:sldChg>
      <pc:sldChg chg="delSp modSp add del mod ord delAnim">
        <pc:chgData name="Bressinck, Maarten" userId="e0a4352b-e143-4118-a3d0-574af8cc51ab" providerId="ADAL" clId="{4BCEAEED-4265-4F54-A2FB-9E8B71330AAF}" dt="2022-07-11T06:13:47.264" v="2300" actId="47"/>
        <pc:sldMkLst>
          <pc:docMk/>
          <pc:sldMk cId="2149933821" sldId="3387"/>
        </pc:sldMkLst>
        <pc:spChg chg="mod">
          <ac:chgData name="Bressinck, Maarten" userId="e0a4352b-e143-4118-a3d0-574af8cc51ab" providerId="ADAL" clId="{4BCEAEED-4265-4F54-A2FB-9E8B71330AAF}" dt="2022-07-11T06:13:37.448" v="2296" actId="20577"/>
          <ac:spMkLst>
            <pc:docMk/>
            <pc:sldMk cId="2149933821" sldId="3387"/>
            <ac:spMk id="46" creationId="{D01E9F61-FE5E-6B0F-53D4-96B2CE156E15}"/>
          </ac:spMkLst>
        </pc:spChg>
        <pc:grpChg chg="del">
          <ac:chgData name="Bressinck, Maarten" userId="e0a4352b-e143-4118-a3d0-574af8cc51ab" providerId="ADAL" clId="{4BCEAEED-4265-4F54-A2FB-9E8B71330AAF}" dt="2022-07-11T06:13:42.854" v="2297" actId="478"/>
          <ac:grpSpMkLst>
            <pc:docMk/>
            <pc:sldMk cId="2149933821" sldId="3387"/>
            <ac:grpSpMk id="48" creationId="{199B495C-57E6-1B15-8C7C-54914BDED85A}"/>
          </ac:grpSpMkLst>
        </pc:grpChg>
        <pc:grpChg chg="del">
          <ac:chgData name="Bressinck, Maarten" userId="e0a4352b-e143-4118-a3d0-574af8cc51ab" providerId="ADAL" clId="{4BCEAEED-4265-4F54-A2FB-9E8B71330AAF}" dt="2022-07-11T06:13:44.517" v="2298" actId="478"/>
          <ac:grpSpMkLst>
            <pc:docMk/>
            <pc:sldMk cId="2149933821" sldId="3387"/>
            <ac:grpSpMk id="52" creationId="{31FB5DFF-84E5-91E4-25E3-8B51F08FBC60}"/>
          </ac:grpSpMkLst>
        </pc:grpChg>
        <pc:picChg chg="del">
          <ac:chgData name="Bressinck, Maarten" userId="e0a4352b-e143-4118-a3d0-574af8cc51ab" providerId="ADAL" clId="{4BCEAEED-4265-4F54-A2FB-9E8B71330AAF}" dt="2022-07-11T06:13:46.039" v="2299" actId="478"/>
          <ac:picMkLst>
            <pc:docMk/>
            <pc:sldMk cId="2149933821" sldId="3387"/>
            <ac:picMk id="47" creationId="{793B4A76-F508-36F2-B535-0001166BEA27}"/>
          </ac:picMkLst>
        </pc:picChg>
      </pc:sldChg>
      <pc:sldChg chg="delSp modSp add mod">
        <pc:chgData name="Bressinck, Maarten" userId="e0a4352b-e143-4118-a3d0-574af8cc51ab" providerId="ADAL" clId="{4BCEAEED-4265-4F54-A2FB-9E8B71330AAF}" dt="2022-07-11T11:59:13.271" v="3673" actId="2711"/>
        <pc:sldMkLst>
          <pc:docMk/>
          <pc:sldMk cId="3935018033" sldId="3387"/>
        </pc:sldMkLst>
        <pc:spChg chg="del">
          <ac:chgData name="Bressinck, Maarten" userId="e0a4352b-e143-4118-a3d0-574af8cc51ab" providerId="ADAL" clId="{4BCEAEED-4265-4F54-A2FB-9E8B71330AAF}" dt="2022-07-11T06:35:50.338" v="3081" actId="478"/>
          <ac:spMkLst>
            <pc:docMk/>
            <pc:sldMk cId="3935018033" sldId="3387"/>
            <ac:spMk id="6" creationId="{57FD8F0F-3070-A00E-D80D-0349BC9E3ECF}"/>
          </ac:spMkLst>
        </pc:spChg>
        <pc:spChg chg="mod">
          <ac:chgData name="Bressinck, Maarten" userId="e0a4352b-e143-4118-a3d0-574af8cc51ab" providerId="ADAL" clId="{4BCEAEED-4265-4F54-A2FB-9E8B71330AAF}" dt="2022-07-11T11:59:13.271" v="3673" actId="2711"/>
          <ac:spMkLst>
            <pc:docMk/>
            <pc:sldMk cId="3935018033" sldId="3387"/>
            <ac:spMk id="12" creationId="{5DABDED0-D979-E04F-98DE-D2F2AFB88C82}"/>
          </ac:spMkLst>
        </pc:spChg>
        <pc:spChg chg="mod">
          <ac:chgData name="Bressinck, Maarten" userId="e0a4352b-e143-4118-a3d0-574af8cc51ab" providerId="ADAL" clId="{4BCEAEED-4265-4F54-A2FB-9E8B71330AAF}" dt="2022-07-11T06:34:47.781" v="2945" actId="20577"/>
          <ac:spMkLst>
            <pc:docMk/>
            <pc:sldMk cId="3935018033" sldId="3387"/>
            <ac:spMk id="405" creationId="{00000000-0000-0000-0000-000000000000}"/>
          </ac:spMkLst>
        </pc:spChg>
        <pc:picChg chg="del">
          <ac:chgData name="Bressinck, Maarten" userId="e0a4352b-e143-4118-a3d0-574af8cc51ab" providerId="ADAL" clId="{4BCEAEED-4265-4F54-A2FB-9E8B71330AAF}" dt="2022-07-11T06:35:48.585" v="3080" actId="478"/>
          <ac:picMkLst>
            <pc:docMk/>
            <pc:sldMk cId="3935018033" sldId="3387"/>
            <ac:picMk id="2" creationId="{B28E26BD-8487-4542-A8AE-E21866DC4B63}"/>
          </ac:picMkLst>
        </pc:picChg>
      </pc:sldChg>
      <pc:sldChg chg="modSp add mod">
        <pc:chgData name="Bressinck, Maarten" userId="e0a4352b-e143-4118-a3d0-574af8cc51ab" providerId="ADAL" clId="{4BCEAEED-4265-4F54-A2FB-9E8B71330AAF}" dt="2022-07-11T11:59:09.095" v="3672" actId="2711"/>
        <pc:sldMkLst>
          <pc:docMk/>
          <pc:sldMk cId="2831185259" sldId="3388"/>
        </pc:sldMkLst>
        <pc:spChg chg="mod">
          <ac:chgData name="Bressinck, Maarten" userId="e0a4352b-e143-4118-a3d0-574af8cc51ab" providerId="ADAL" clId="{4BCEAEED-4265-4F54-A2FB-9E8B71330AAF}" dt="2022-07-11T11:59:09.095" v="3672" actId="2711"/>
          <ac:spMkLst>
            <pc:docMk/>
            <pc:sldMk cId="2831185259" sldId="3388"/>
            <ac:spMk id="12" creationId="{5DABDED0-D979-E04F-98DE-D2F2AFB88C82}"/>
          </ac:spMkLst>
        </pc:spChg>
        <pc:spChg chg="mod">
          <ac:chgData name="Bressinck, Maarten" userId="e0a4352b-e143-4118-a3d0-574af8cc51ab" providerId="ADAL" clId="{4BCEAEED-4265-4F54-A2FB-9E8B71330AAF}" dt="2022-07-11T06:36:33.567" v="3100" actId="20577"/>
          <ac:spMkLst>
            <pc:docMk/>
            <pc:sldMk cId="2831185259" sldId="3388"/>
            <ac:spMk id="405" creationId="{00000000-0000-0000-0000-000000000000}"/>
          </ac:spMkLst>
        </pc:spChg>
      </pc:sldChg>
      <pc:sldChg chg="addSp delSp modSp add mod ord modNotesTx">
        <pc:chgData name="Bressinck, Maarten" userId="e0a4352b-e143-4118-a3d0-574af8cc51ab" providerId="ADAL" clId="{4BCEAEED-4265-4F54-A2FB-9E8B71330AAF}" dt="2022-07-11T12:46:11.843" v="4389" actId="20577"/>
        <pc:sldMkLst>
          <pc:docMk/>
          <pc:sldMk cId="3306080756" sldId="3389"/>
        </pc:sldMkLst>
        <pc:spChg chg="add mod">
          <ac:chgData name="Bressinck, Maarten" userId="e0a4352b-e143-4118-a3d0-574af8cc51ab" providerId="ADAL" clId="{4BCEAEED-4265-4F54-A2FB-9E8B71330AAF}" dt="2022-07-11T12:46:11.843" v="4389" actId="20577"/>
          <ac:spMkLst>
            <pc:docMk/>
            <pc:sldMk cId="3306080756" sldId="3389"/>
            <ac:spMk id="2" creationId="{A5BE7DF7-1D9E-8A8A-6569-B25F10EF3991}"/>
          </ac:spMkLst>
        </pc:spChg>
        <pc:spChg chg="del mod topLvl">
          <ac:chgData name="Bressinck, Maarten" userId="e0a4352b-e143-4118-a3d0-574af8cc51ab" providerId="ADAL" clId="{4BCEAEED-4265-4F54-A2FB-9E8B71330AAF}" dt="2022-07-11T06:39:56.887" v="3194" actId="478"/>
          <ac:spMkLst>
            <pc:docMk/>
            <pc:sldMk cId="3306080756" sldId="3389"/>
            <ac:spMk id="5" creationId="{CFB0B8D4-C6F5-13B0-51DA-BB2B899C09B6}"/>
          </ac:spMkLst>
        </pc:spChg>
        <pc:spChg chg="mod">
          <ac:chgData name="Bressinck, Maarten" userId="e0a4352b-e143-4118-a3d0-574af8cc51ab" providerId="ADAL" clId="{4BCEAEED-4265-4F54-A2FB-9E8B71330AAF}" dt="2022-07-11T06:38:25.222" v="3182" actId="20577"/>
          <ac:spMkLst>
            <pc:docMk/>
            <pc:sldMk cId="3306080756" sldId="3389"/>
            <ac:spMk id="405" creationId="{00000000-0000-0000-0000-000000000000}"/>
          </ac:spMkLst>
        </pc:spChg>
        <pc:grpChg chg="add del mod">
          <ac:chgData name="Bressinck, Maarten" userId="e0a4352b-e143-4118-a3d0-574af8cc51ab" providerId="ADAL" clId="{4BCEAEED-4265-4F54-A2FB-9E8B71330AAF}" dt="2022-07-11T06:39:56.887" v="3194" actId="478"/>
          <ac:grpSpMkLst>
            <pc:docMk/>
            <pc:sldMk cId="3306080756" sldId="3389"/>
            <ac:grpSpMk id="4" creationId="{C2B78F6C-8535-A4F9-3B60-C2C728CCAE9D}"/>
          </ac:grpSpMkLst>
        </pc:grpChg>
        <pc:picChg chg="mod topLvl modCrop">
          <ac:chgData name="Bressinck, Maarten" userId="e0a4352b-e143-4118-a3d0-574af8cc51ab" providerId="ADAL" clId="{4BCEAEED-4265-4F54-A2FB-9E8B71330AAF}" dt="2022-07-11T06:40:29.291" v="3200" actId="1076"/>
          <ac:picMkLst>
            <pc:docMk/>
            <pc:sldMk cId="3306080756" sldId="3389"/>
            <ac:picMk id="6" creationId="{D6C35F9C-C54A-F5EB-F903-C18166C09024}"/>
          </ac:picMkLst>
        </pc:picChg>
        <pc:cxnChg chg="add mod">
          <ac:chgData name="Bressinck, Maarten" userId="e0a4352b-e143-4118-a3d0-574af8cc51ab" providerId="ADAL" clId="{4BCEAEED-4265-4F54-A2FB-9E8B71330AAF}" dt="2022-07-11T06:40:48.166" v="3202" actId="1076"/>
          <ac:cxnSpMkLst>
            <pc:docMk/>
            <pc:sldMk cId="3306080756" sldId="3389"/>
            <ac:cxnSpMk id="3" creationId="{E1693652-4544-2A9B-832A-86723CDD181E}"/>
          </ac:cxnSpMkLst>
        </pc:cxnChg>
      </pc:sldChg>
      <pc:sldChg chg="addSp delSp modSp add mod">
        <pc:chgData name="Bressinck, Maarten" userId="e0a4352b-e143-4118-a3d0-574af8cc51ab" providerId="ADAL" clId="{4BCEAEED-4265-4F54-A2FB-9E8B71330AAF}" dt="2022-07-11T06:44:30.306" v="3431" actId="20577"/>
        <pc:sldMkLst>
          <pc:docMk/>
          <pc:sldMk cId="1031595133" sldId="3390"/>
        </pc:sldMkLst>
        <pc:spChg chg="mod">
          <ac:chgData name="Bressinck, Maarten" userId="e0a4352b-e143-4118-a3d0-574af8cc51ab" providerId="ADAL" clId="{4BCEAEED-4265-4F54-A2FB-9E8B71330AAF}" dt="2022-07-11T06:44:30.306" v="3431" actId="20577"/>
          <ac:spMkLst>
            <pc:docMk/>
            <pc:sldMk cId="1031595133" sldId="3390"/>
            <ac:spMk id="12" creationId="{5DABDED0-D979-E04F-98DE-D2F2AFB88C82}"/>
          </ac:spMkLst>
        </pc:spChg>
        <pc:spChg chg="mod">
          <ac:chgData name="Bressinck, Maarten" userId="e0a4352b-e143-4118-a3d0-574af8cc51ab" providerId="ADAL" clId="{4BCEAEED-4265-4F54-A2FB-9E8B71330AAF}" dt="2022-07-11T06:42:11.494" v="3278" actId="20577"/>
          <ac:spMkLst>
            <pc:docMk/>
            <pc:sldMk cId="1031595133" sldId="3390"/>
            <ac:spMk id="405" creationId="{00000000-0000-0000-0000-000000000000}"/>
          </ac:spMkLst>
        </pc:spChg>
        <pc:picChg chg="del">
          <ac:chgData name="Bressinck, Maarten" userId="e0a4352b-e143-4118-a3d0-574af8cc51ab" providerId="ADAL" clId="{4BCEAEED-4265-4F54-A2FB-9E8B71330AAF}" dt="2022-07-11T06:43:45.105" v="3351" actId="478"/>
          <ac:picMkLst>
            <pc:docMk/>
            <pc:sldMk cId="1031595133" sldId="3390"/>
            <ac:picMk id="6" creationId="{D6C35F9C-C54A-F5EB-F903-C18166C09024}"/>
          </ac:picMkLst>
        </pc:picChg>
        <pc:picChg chg="add mod">
          <ac:chgData name="Bressinck, Maarten" userId="e0a4352b-e143-4118-a3d0-574af8cc51ab" providerId="ADAL" clId="{4BCEAEED-4265-4F54-A2FB-9E8B71330AAF}" dt="2022-07-11T06:44:08.395" v="3356" actId="1076"/>
          <ac:picMkLst>
            <pc:docMk/>
            <pc:sldMk cId="1031595133" sldId="3390"/>
            <ac:picMk id="1026" creationId="{76F23322-6F80-2A2F-A12C-EDF1A5E3A6C9}"/>
          </ac:picMkLst>
        </pc:picChg>
      </pc:sldChg>
      <pc:sldChg chg="add del ord">
        <pc:chgData name="Bressinck, Maarten" userId="e0a4352b-e143-4118-a3d0-574af8cc51ab" providerId="ADAL" clId="{4BCEAEED-4265-4F54-A2FB-9E8B71330AAF}" dt="2022-07-11T06:54:21.903" v="3655" actId="47"/>
        <pc:sldMkLst>
          <pc:docMk/>
          <pc:sldMk cId="572753356" sldId="3391"/>
        </pc:sldMkLst>
      </pc:sldChg>
      <pc:sldChg chg="modSp add del mod">
        <pc:chgData name="Bressinck, Maarten" userId="e0a4352b-e143-4118-a3d0-574af8cc51ab" providerId="ADAL" clId="{4BCEAEED-4265-4F54-A2FB-9E8B71330AAF}" dt="2022-07-11T06:52:38.089" v="3624" actId="47"/>
        <pc:sldMkLst>
          <pc:docMk/>
          <pc:sldMk cId="3738611443" sldId="3391"/>
        </pc:sldMkLst>
        <pc:spChg chg="mod">
          <ac:chgData name="Bressinck, Maarten" userId="e0a4352b-e143-4118-a3d0-574af8cc51ab" providerId="ADAL" clId="{4BCEAEED-4265-4F54-A2FB-9E8B71330AAF}" dt="2022-07-11T06:51:19.753" v="3623" actId="20577"/>
          <ac:spMkLst>
            <pc:docMk/>
            <pc:sldMk cId="3738611443" sldId="3391"/>
            <ac:spMk id="405" creationId="{00000000-0000-0000-0000-000000000000}"/>
          </ac:spMkLst>
        </pc:spChg>
      </pc:sldChg>
    </pc:docChg>
  </pc:docChgLst>
  <pc:docChgLst>
    <pc:chgData name="Bressinck, Maarten" userId="S::maarten.bressinck@nobelbiocare.com::e0a4352b-e143-4118-a3d0-574af8cc51ab" providerId="AD" clId="Web-{DF16D855-DB1C-4931-B554-CABEE4687247}"/>
    <pc:docChg chg="modSld">
      <pc:chgData name="Bressinck, Maarten" userId="S::maarten.bressinck@nobelbiocare.com::e0a4352b-e143-4118-a3d0-574af8cc51ab" providerId="AD" clId="Web-{DF16D855-DB1C-4931-B554-CABEE4687247}" dt="2021-07-12T14:44:29.897" v="4" actId="20577"/>
      <pc:docMkLst>
        <pc:docMk/>
      </pc:docMkLst>
      <pc:sldChg chg="addSp modSp">
        <pc:chgData name="Bressinck, Maarten" userId="S::maarten.bressinck@nobelbiocare.com::e0a4352b-e143-4118-a3d0-574af8cc51ab" providerId="AD" clId="Web-{DF16D855-DB1C-4931-B554-CABEE4687247}" dt="2021-07-12T14:44:29.897" v="4" actId="20577"/>
        <pc:sldMkLst>
          <pc:docMk/>
          <pc:sldMk cId="1346295385" sldId="993"/>
        </pc:sldMkLst>
        <pc:spChg chg="mod">
          <ac:chgData name="Bressinck, Maarten" userId="S::maarten.bressinck@nobelbiocare.com::e0a4352b-e143-4118-a3d0-574af8cc51ab" providerId="AD" clId="Web-{DF16D855-DB1C-4931-B554-CABEE4687247}" dt="2021-07-12T14:44:29.897" v="4" actId="20577"/>
          <ac:spMkLst>
            <pc:docMk/>
            <pc:sldMk cId="1346295385" sldId="993"/>
            <ac:spMk id="3" creationId="{00000000-0000-0000-0000-000000000000}"/>
          </ac:spMkLst>
        </pc:spChg>
        <pc:spChg chg="add">
          <ac:chgData name="Bressinck, Maarten" userId="S::maarten.bressinck@nobelbiocare.com::e0a4352b-e143-4118-a3d0-574af8cc51ab" providerId="AD" clId="Web-{DF16D855-DB1C-4931-B554-CABEE4687247}" dt="2021-07-12T14:44:23.209" v="0"/>
          <ac:spMkLst>
            <pc:docMk/>
            <pc:sldMk cId="1346295385" sldId="993"/>
            <ac:spMk id="7" creationId="{AADB7AF4-666A-4345-B52A-8E1AF5956A69}"/>
          </ac:spMkLst>
        </pc:spChg>
      </pc:sldChg>
    </pc:docChg>
  </pc:docChgLst>
  <pc:docChgLst>
    <pc:chgData name="Tiziano Di Turi" userId="64f38186-9056-445f-8d53-b3a600b414b6" providerId="ADAL" clId="{6F72AB8D-4536-064C-9636-2C2CD2D5EB6F}"/>
    <pc:docChg chg="undo custSel addSld delSld modSld sldOrd">
      <pc:chgData name="Tiziano Di Turi" userId="64f38186-9056-445f-8d53-b3a600b414b6" providerId="ADAL" clId="{6F72AB8D-4536-064C-9636-2C2CD2D5EB6F}" dt="2022-08-16T09:50:12.341" v="9428" actId="20577"/>
      <pc:docMkLst>
        <pc:docMk/>
      </pc:docMkLst>
      <pc:sldChg chg="add del">
        <pc:chgData name="Tiziano Di Turi" userId="64f38186-9056-445f-8d53-b3a600b414b6" providerId="ADAL" clId="{6F72AB8D-4536-064C-9636-2C2CD2D5EB6F}" dt="2022-07-05T11:17:42.520" v="3" actId="2696"/>
        <pc:sldMkLst>
          <pc:docMk/>
          <pc:sldMk cId="300126587" sldId="3361"/>
        </pc:sldMkLst>
      </pc:sldChg>
      <pc:sldChg chg="addSp delSp modSp add ord modTransition modNotesTx">
        <pc:chgData name="Tiziano Di Turi" userId="64f38186-9056-445f-8d53-b3a600b414b6" providerId="ADAL" clId="{6F72AB8D-4536-064C-9636-2C2CD2D5EB6F}" dt="2022-07-28T05:47:13.698" v="8850" actId="20577"/>
        <pc:sldMkLst>
          <pc:docMk/>
          <pc:sldMk cId="1096540232" sldId="3364"/>
        </pc:sldMkLst>
        <pc:spChg chg="mod">
          <ac:chgData name="Tiziano Di Turi" userId="64f38186-9056-445f-8d53-b3a600b414b6" providerId="ADAL" clId="{6F72AB8D-4536-064C-9636-2C2CD2D5EB6F}" dt="2022-07-26T08:43:32.543" v="8630" actId="20577"/>
          <ac:spMkLst>
            <pc:docMk/>
            <pc:sldMk cId="1096540232" sldId="3364"/>
            <ac:spMk id="12" creationId="{5DABDED0-D979-E04F-98DE-D2F2AFB88C82}"/>
          </ac:spMkLst>
        </pc:spChg>
        <pc:spChg chg="mod">
          <ac:chgData name="Tiziano Di Turi" userId="64f38186-9056-445f-8d53-b3a600b414b6" providerId="ADAL" clId="{6F72AB8D-4536-064C-9636-2C2CD2D5EB6F}" dt="2022-07-26T08:43:09.401" v="8604" actId="20577"/>
          <ac:spMkLst>
            <pc:docMk/>
            <pc:sldMk cId="1096540232" sldId="3364"/>
            <ac:spMk id="405" creationId="{00000000-0000-0000-0000-000000000000}"/>
          </ac:spMkLst>
        </pc:spChg>
        <pc:picChg chg="add mod">
          <ac:chgData name="Tiziano Di Turi" userId="64f38186-9056-445f-8d53-b3a600b414b6" providerId="ADAL" clId="{6F72AB8D-4536-064C-9636-2C2CD2D5EB6F}" dt="2022-07-26T08:43:26.387" v="8619" actId="1076"/>
          <ac:picMkLst>
            <pc:docMk/>
            <pc:sldMk cId="1096540232" sldId="3364"/>
            <ac:picMk id="3" creationId="{7071254E-B691-E44D-9799-CCA81AA6B715}"/>
          </ac:picMkLst>
        </pc:picChg>
        <pc:picChg chg="del">
          <ac:chgData name="Tiziano Di Turi" userId="64f38186-9056-445f-8d53-b3a600b414b6" providerId="ADAL" clId="{6F72AB8D-4536-064C-9636-2C2CD2D5EB6F}" dt="2022-07-20T12:44:42.294" v="8081" actId="478"/>
          <ac:picMkLst>
            <pc:docMk/>
            <pc:sldMk cId="1096540232" sldId="3364"/>
            <ac:picMk id="4" creationId="{EF20B59F-6E5C-3E4D-AB0B-7133254DED3C}"/>
          </ac:picMkLst>
        </pc:picChg>
      </pc:sldChg>
      <pc:sldChg chg="addSp delSp modSp add addAnim delAnim modNotesTx">
        <pc:chgData name="Tiziano Di Turi" userId="64f38186-9056-445f-8d53-b3a600b414b6" providerId="ADAL" clId="{6F72AB8D-4536-064C-9636-2C2CD2D5EB6F}" dt="2022-07-22T07:07:54.098" v="8098" actId="20577"/>
        <pc:sldMkLst>
          <pc:docMk/>
          <pc:sldMk cId="2419191141" sldId="3365"/>
        </pc:sldMkLst>
        <pc:spChg chg="mod">
          <ac:chgData name="Tiziano Di Turi" userId="64f38186-9056-445f-8d53-b3a600b414b6" providerId="ADAL" clId="{6F72AB8D-4536-064C-9636-2C2CD2D5EB6F}" dt="2022-07-12T07:14:10.698" v="4610" actId="20577"/>
          <ac:spMkLst>
            <pc:docMk/>
            <pc:sldMk cId="2419191141" sldId="3365"/>
            <ac:spMk id="12" creationId="{5DABDED0-D979-E04F-98DE-D2F2AFB88C82}"/>
          </ac:spMkLst>
        </pc:spChg>
        <pc:spChg chg="mod">
          <ac:chgData name="Tiziano Di Turi" userId="64f38186-9056-445f-8d53-b3a600b414b6" providerId="ADAL" clId="{6F72AB8D-4536-064C-9636-2C2CD2D5EB6F}" dt="2022-07-12T07:35:05.558" v="5013" actId="20577"/>
          <ac:spMkLst>
            <pc:docMk/>
            <pc:sldMk cId="2419191141" sldId="3365"/>
            <ac:spMk id="405" creationId="{00000000-0000-0000-0000-000000000000}"/>
          </ac:spMkLst>
        </pc:spChg>
        <pc:picChg chg="del">
          <ac:chgData name="Tiziano Di Turi" userId="64f38186-9056-445f-8d53-b3a600b414b6" providerId="ADAL" clId="{6F72AB8D-4536-064C-9636-2C2CD2D5EB6F}" dt="2022-07-05T12:08:32.149" v="108" actId="478"/>
          <ac:picMkLst>
            <pc:docMk/>
            <pc:sldMk cId="2419191141" sldId="3365"/>
            <ac:picMk id="2" creationId="{45AA6724-7D44-834E-A742-C135C73D6629}"/>
          </ac:picMkLst>
        </pc:picChg>
        <pc:picChg chg="mod">
          <ac:chgData name="Tiziano Di Turi" userId="64f38186-9056-445f-8d53-b3a600b414b6" providerId="ADAL" clId="{6F72AB8D-4536-064C-9636-2C2CD2D5EB6F}" dt="2022-07-12T07:09:25.392" v="4594" actId="1076"/>
          <ac:picMkLst>
            <pc:docMk/>
            <pc:sldMk cId="2419191141" sldId="3365"/>
            <ac:picMk id="2" creationId="{DF44CF5D-F748-7654-9F05-D72795286613}"/>
          </ac:picMkLst>
        </pc:picChg>
        <pc:picChg chg="add del mod">
          <ac:chgData name="Tiziano Di Turi" userId="64f38186-9056-445f-8d53-b3a600b414b6" providerId="ADAL" clId="{6F72AB8D-4536-064C-9636-2C2CD2D5EB6F}" dt="2022-07-05T12:08:31.558" v="107"/>
          <ac:picMkLst>
            <pc:docMk/>
            <pc:sldMk cId="2419191141" sldId="3365"/>
            <ac:picMk id="3" creationId="{220D1582-1782-C641-8BEC-D784E0049593}"/>
          </ac:picMkLst>
        </pc:picChg>
        <pc:picChg chg="add del mod">
          <ac:chgData name="Tiziano Di Turi" userId="64f38186-9056-445f-8d53-b3a600b414b6" providerId="ADAL" clId="{6F72AB8D-4536-064C-9636-2C2CD2D5EB6F}" dt="2022-07-12T06:57:23.495" v="4435"/>
          <ac:picMkLst>
            <pc:docMk/>
            <pc:sldMk cId="2419191141" sldId="3365"/>
            <ac:picMk id="3" creationId="{B232B9BE-09F5-D84D-B557-2896DEDC29A0}"/>
          </ac:picMkLst>
        </pc:picChg>
        <pc:picChg chg="add del">
          <ac:chgData name="Tiziano Di Turi" userId="64f38186-9056-445f-8d53-b3a600b414b6" providerId="ADAL" clId="{6F72AB8D-4536-064C-9636-2C2CD2D5EB6F}" dt="2022-07-12T06:57:23.869" v="4436" actId="478"/>
          <ac:picMkLst>
            <pc:docMk/>
            <pc:sldMk cId="2419191141" sldId="3365"/>
            <ac:picMk id="6" creationId="{9F7A9FC0-94B9-BA4D-B68A-4FD50EC37263}"/>
          </ac:picMkLst>
        </pc:picChg>
        <pc:picChg chg="add">
          <ac:chgData name="Tiziano Di Turi" userId="64f38186-9056-445f-8d53-b3a600b414b6" providerId="ADAL" clId="{6F72AB8D-4536-064C-9636-2C2CD2D5EB6F}" dt="2022-07-12T06:57:24.298" v="4437"/>
          <ac:picMkLst>
            <pc:docMk/>
            <pc:sldMk cId="2419191141" sldId="3365"/>
            <ac:picMk id="7" creationId="{1FBB93B4-4A31-5442-8E8B-CA661CA90960}"/>
          </ac:picMkLst>
        </pc:picChg>
      </pc:sldChg>
      <pc:sldChg chg="modSp add ord modNotesTx">
        <pc:chgData name="Tiziano Di Turi" userId="64f38186-9056-445f-8d53-b3a600b414b6" providerId="ADAL" clId="{6F72AB8D-4536-064C-9636-2C2CD2D5EB6F}" dt="2022-07-20T12:38:37.768" v="7888"/>
        <pc:sldMkLst>
          <pc:docMk/>
          <pc:sldMk cId="169551556" sldId="3366"/>
        </pc:sldMkLst>
        <pc:spChg chg="mod">
          <ac:chgData name="Tiziano Di Turi" userId="64f38186-9056-445f-8d53-b3a600b414b6" providerId="ADAL" clId="{6F72AB8D-4536-064C-9636-2C2CD2D5EB6F}" dt="2022-07-05T14:20:59.706" v="1391" actId="20577"/>
          <ac:spMkLst>
            <pc:docMk/>
            <pc:sldMk cId="169551556" sldId="3366"/>
            <ac:spMk id="12" creationId="{5DABDED0-D979-E04F-98DE-D2F2AFB88C82}"/>
          </ac:spMkLst>
        </pc:spChg>
        <pc:picChg chg="mod">
          <ac:chgData name="Tiziano Di Turi" userId="64f38186-9056-445f-8d53-b3a600b414b6" providerId="ADAL" clId="{6F72AB8D-4536-064C-9636-2C2CD2D5EB6F}" dt="2022-07-12T07:41:17.597" v="5080" actId="1035"/>
          <ac:picMkLst>
            <pc:docMk/>
            <pc:sldMk cId="169551556" sldId="3366"/>
            <ac:picMk id="2" creationId="{F49EF5A5-A1A7-DA45-A1E3-AB6EE2B44DD4}"/>
          </ac:picMkLst>
        </pc:picChg>
      </pc:sldChg>
      <pc:sldChg chg="addSp delSp modSp add modNotesTx">
        <pc:chgData name="Tiziano Di Turi" userId="64f38186-9056-445f-8d53-b3a600b414b6" providerId="ADAL" clId="{6F72AB8D-4536-064C-9636-2C2CD2D5EB6F}" dt="2022-07-20T09:15:24.165" v="7869" actId="20577"/>
        <pc:sldMkLst>
          <pc:docMk/>
          <pc:sldMk cId="465075363" sldId="3367"/>
        </pc:sldMkLst>
        <pc:spChg chg="mod">
          <ac:chgData name="Tiziano Di Turi" userId="64f38186-9056-445f-8d53-b3a600b414b6" providerId="ADAL" clId="{6F72AB8D-4536-064C-9636-2C2CD2D5EB6F}" dt="2022-07-12T07:28:23.366" v="4964" actId="20577"/>
          <ac:spMkLst>
            <pc:docMk/>
            <pc:sldMk cId="465075363" sldId="3367"/>
            <ac:spMk id="12" creationId="{5DABDED0-D979-E04F-98DE-D2F2AFB88C82}"/>
          </ac:spMkLst>
        </pc:spChg>
        <pc:picChg chg="add mod">
          <ac:chgData name="Tiziano Di Turi" userId="64f38186-9056-445f-8d53-b3a600b414b6" providerId="ADAL" clId="{6F72AB8D-4536-064C-9636-2C2CD2D5EB6F}" dt="2022-07-12T07:28:10.690" v="4958" actId="14100"/>
          <ac:picMkLst>
            <pc:docMk/>
            <pc:sldMk cId="465075363" sldId="3367"/>
            <ac:picMk id="2" creationId="{B348A668-563E-CE49-81C9-0F7EE0CD4BD8}"/>
          </ac:picMkLst>
        </pc:picChg>
        <pc:picChg chg="del">
          <ac:chgData name="Tiziano Di Turi" userId="64f38186-9056-445f-8d53-b3a600b414b6" providerId="ADAL" clId="{6F72AB8D-4536-064C-9636-2C2CD2D5EB6F}" dt="2022-07-12T07:24:20.389" v="4646" actId="478"/>
          <ac:picMkLst>
            <pc:docMk/>
            <pc:sldMk cId="465075363" sldId="3367"/>
            <ac:picMk id="3" creationId="{2B071513-C410-FA43-A528-F92BDEC9AAEF}"/>
          </ac:picMkLst>
        </pc:picChg>
      </pc:sldChg>
      <pc:sldChg chg="addSp delSp modSp add modNotesTx">
        <pc:chgData name="Tiziano Di Turi" userId="64f38186-9056-445f-8d53-b3a600b414b6" providerId="ADAL" clId="{6F72AB8D-4536-064C-9636-2C2CD2D5EB6F}" dt="2022-07-12T14:00:47.032" v="6686" actId="20577"/>
        <pc:sldMkLst>
          <pc:docMk/>
          <pc:sldMk cId="600602572" sldId="3368"/>
        </pc:sldMkLst>
        <pc:spChg chg="del mod">
          <ac:chgData name="Tiziano Di Turi" userId="64f38186-9056-445f-8d53-b3a600b414b6" providerId="ADAL" clId="{6F72AB8D-4536-064C-9636-2C2CD2D5EB6F}" dt="2022-07-11T07:58:11.597" v="4275" actId="478"/>
          <ac:spMkLst>
            <pc:docMk/>
            <pc:sldMk cId="600602572" sldId="3368"/>
            <ac:spMk id="6" creationId="{57FD8F0F-3070-A00E-D80D-0349BC9E3ECF}"/>
          </ac:spMkLst>
        </pc:spChg>
        <pc:picChg chg="del">
          <ac:chgData name="Tiziano Di Turi" userId="64f38186-9056-445f-8d53-b3a600b414b6" providerId="ADAL" clId="{6F72AB8D-4536-064C-9636-2C2CD2D5EB6F}" dt="2022-07-11T07:58:06.804" v="4272" actId="478"/>
          <ac:picMkLst>
            <pc:docMk/>
            <pc:sldMk cId="600602572" sldId="3368"/>
            <ac:picMk id="2" creationId="{B28E26BD-8487-4542-A8AE-E21866DC4B63}"/>
          </ac:picMkLst>
        </pc:picChg>
        <pc:picChg chg="add mod">
          <ac:chgData name="Tiziano Di Turi" userId="64f38186-9056-445f-8d53-b3a600b414b6" providerId="ADAL" clId="{6F72AB8D-4536-064C-9636-2C2CD2D5EB6F}" dt="2022-07-11T07:58:44.882" v="4321" actId="1037"/>
          <ac:picMkLst>
            <pc:docMk/>
            <pc:sldMk cId="600602572" sldId="3368"/>
            <ac:picMk id="3" creationId="{678C716A-442F-9943-ADF5-C4A436778895}"/>
          </ac:picMkLst>
        </pc:picChg>
      </pc:sldChg>
      <pc:sldChg chg="modSp add modTransition modNotesTx">
        <pc:chgData name="Tiziano Di Turi" userId="64f38186-9056-445f-8d53-b3a600b414b6" providerId="ADAL" clId="{6F72AB8D-4536-064C-9636-2C2CD2D5EB6F}" dt="2022-07-22T08:24:26.973" v="8100"/>
        <pc:sldMkLst>
          <pc:docMk/>
          <pc:sldMk cId="78002110" sldId="3369"/>
        </pc:sldMkLst>
        <pc:spChg chg="mod">
          <ac:chgData name="Tiziano Di Turi" userId="64f38186-9056-445f-8d53-b3a600b414b6" providerId="ADAL" clId="{6F72AB8D-4536-064C-9636-2C2CD2D5EB6F}" dt="2022-07-12T07:45:59.478" v="5089" actId="20577"/>
          <ac:spMkLst>
            <pc:docMk/>
            <pc:sldMk cId="78002110" sldId="3369"/>
            <ac:spMk id="12" creationId="{5DABDED0-D979-E04F-98DE-D2F2AFB88C82}"/>
          </ac:spMkLst>
        </pc:spChg>
      </pc:sldChg>
      <pc:sldChg chg="addSp delSp modSp add modNotesTx">
        <pc:chgData name="Tiziano Di Turi" userId="64f38186-9056-445f-8d53-b3a600b414b6" providerId="ADAL" clId="{6F72AB8D-4536-064C-9636-2C2CD2D5EB6F}" dt="2022-07-22T09:20:01.799" v="8342" actId="20577"/>
        <pc:sldMkLst>
          <pc:docMk/>
          <pc:sldMk cId="969968521" sldId="3370"/>
        </pc:sldMkLst>
        <pc:spChg chg="add del mod">
          <ac:chgData name="Tiziano Di Turi" userId="64f38186-9056-445f-8d53-b3a600b414b6" providerId="ADAL" clId="{6F72AB8D-4536-064C-9636-2C2CD2D5EB6F}" dt="2022-07-11T11:49:11.281" v="4360"/>
          <ac:spMkLst>
            <pc:docMk/>
            <pc:sldMk cId="969968521" sldId="3370"/>
            <ac:spMk id="6" creationId="{6AEE0611-BC3E-FB48-B4C9-6334B292A291}"/>
          </ac:spMkLst>
        </pc:spChg>
        <pc:spChg chg="add del">
          <ac:chgData name="Tiziano Di Turi" userId="64f38186-9056-445f-8d53-b3a600b414b6" providerId="ADAL" clId="{6F72AB8D-4536-064C-9636-2C2CD2D5EB6F}" dt="2022-07-12T09:03:19.657" v="5593" actId="478"/>
          <ac:spMkLst>
            <pc:docMk/>
            <pc:sldMk cId="969968521" sldId="3370"/>
            <ac:spMk id="8" creationId="{37151B82-A75F-5873-F231-38D0C277CED8}"/>
          </ac:spMkLst>
        </pc:spChg>
        <pc:spChg chg="del">
          <ac:chgData name="Tiziano Di Turi" userId="64f38186-9056-445f-8d53-b3a600b414b6" providerId="ADAL" clId="{6F72AB8D-4536-064C-9636-2C2CD2D5EB6F}" dt="2022-07-11T11:46:36.008" v="4337" actId="478"/>
          <ac:spMkLst>
            <pc:docMk/>
            <pc:sldMk cId="969968521" sldId="3370"/>
            <ac:spMk id="8" creationId="{90C51459-7B1E-3E68-028A-36CCB212C76B}"/>
          </ac:spMkLst>
        </pc:spChg>
        <pc:spChg chg="mod">
          <ac:chgData name="Tiziano Di Turi" userId="64f38186-9056-445f-8d53-b3a600b414b6" providerId="ADAL" clId="{6F72AB8D-4536-064C-9636-2C2CD2D5EB6F}" dt="2022-07-12T09:04:01.653" v="5600" actId="20577"/>
          <ac:spMkLst>
            <pc:docMk/>
            <pc:sldMk cId="969968521" sldId="3370"/>
            <ac:spMk id="12" creationId="{5DABDED0-D979-E04F-98DE-D2F2AFB88C82}"/>
          </ac:spMkLst>
        </pc:spChg>
        <pc:picChg chg="add mod">
          <ac:chgData name="Tiziano Di Turi" userId="64f38186-9056-445f-8d53-b3a600b414b6" providerId="ADAL" clId="{6F72AB8D-4536-064C-9636-2C2CD2D5EB6F}" dt="2022-07-12T08:58:38.344" v="5497" actId="14100"/>
          <ac:picMkLst>
            <pc:docMk/>
            <pc:sldMk cId="969968521" sldId="3370"/>
            <ac:picMk id="2" creationId="{315918D0-2EB8-864E-9465-44B7D55F833D}"/>
          </ac:picMkLst>
        </pc:picChg>
        <pc:picChg chg="add del mod">
          <ac:chgData name="Tiziano Di Turi" userId="64f38186-9056-445f-8d53-b3a600b414b6" providerId="ADAL" clId="{6F72AB8D-4536-064C-9636-2C2CD2D5EB6F}" dt="2022-07-06T08:39:37.318" v="2607"/>
          <ac:picMkLst>
            <pc:docMk/>
            <pc:sldMk cId="969968521" sldId="3370"/>
            <ac:picMk id="2" creationId="{CD49788F-1EB1-C945-B3A3-4D8E33922857}"/>
          </ac:picMkLst>
        </pc:picChg>
        <pc:picChg chg="add del mod">
          <ac:chgData name="Tiziano Di Turi" userId="64f38186-9056-445f-8d53-b3a600b414b6" providerId="ADAL" clId="{6F72AB8D-4536-064C-9636-2C2CD2D5EB6F}" dt="2022-07-11T11:46:48.496" v="4342"/>
          <ac:picMkLst>
            <pc:docMk/>
            <pc:sldMk cId="969968521" sldId="3370"/>
            <ac:picMk id="2" creationId="{D05A3E9F-3613-0D4C-8DE0-D10E6DE6DA50}"/>
          </ac:picMkLst>
        </pc:picChg>
        <pc:picChg chg="add del mod">
          <ac:chgData name="Tiziano Di Turi" userId="64f38186-9056-445f-8d53-b3a600b414b6" providerId="ADAL" clId="{6F72AB8D-4536-064C-9636-2C2CD2D5EB6F}" dt="2022-07-11T11:49:10.646" v="4358" actId="478"/>
          <ac:picMkLst>
            <pc:docMk/>
            <pc:sldMk cId="969968521" sldId="3370"/>
            <ac:picMk id="3" creationId="{0E556C56-8616-4A48-B867-482DCA82276E}"/>
          </ac:picMkLst>
        </pc:picChg>
        <pc:picChg chg="add del mod">
          <ac:chgData name="Tiziano Di Turi" userId="64f38186-9056-445f-8d53-b3a600b414b6" providerId="ADAL" clId="{6F72AB8D-4536-064C-9636-2C2CD2D5EB6F}" dt="2022-07-11T11:49:07.194" v="4356" actId="478"/>
          <ac:picMkLst>
            <pc:docMk/>
            <pc:sldMk cId="969968521" sldId="3370"/>
            <ac:picMk id="4" creationId="{2B134C3B-061D-5143-840A-1023A8453C3C}"/>
          </ac:picMkLst>
        </pc:picChg>
        <pc:picChg chg="add del mod">
          <ac:chgData name="Tiziano Di Turi" userId="64f38186-9056-445f-8d53-b3a600b414b6" providerId="ADAL" clId="{6F72AB8D-4536-064C-9636-2C2CD2D5EB6F}" dt="2022-07-11T11:49:06.527" v="4355"/>
          <ac:picMkLst>
            <pc:docMk/>
            <pc:sldMk cId="969968521" sldId="3370"/>
            <ac:picMk id="5" creationId="{32759F07-23FA-824C-A8FE-20D58864F20E}"/>
          </ac:picMkLst>
        </pc:picChg>
        <pc:picChg chg="add del">
          <ac:chgData name="Tiziano Di Turi" userId="64f38186-9056-445f-8d53-b3a600b414b6" providerId="ADAL" clId="{6F72AB8D-4536-064C-9636-2C2CD2D5EB6F}" dt="2022-07-06T08:39:48.744" v="2617" actId="478"/>
          <ac:picMkLst>
            <pc:docMk/>
            <pc:sldMk cId="969968521" sldId="3370"/>
            <ac:picMk id="5" creationId="{A27843CC-492E-5946-9F24-9C9AABF563ED}"/>
          </ac:picMkLst>
        </pc:picChg>
        <pc:picChg chg="add del mod">
          <ac:chgData name="Tiziano Di Turi" userId="64f38186-9056-445f-8d53-b3a600b414b6" providerId="ADAL" clId="{6F72AB8D-4536-064C-9636-2C2CD2D5EB6F}" dt="2022-07-06T08:39:48.254" v="2616"/>
          <ac:picMkLst>
            <pc:docMk/>
            <pc:sldMk cId="969968521" sldId="3370"/>
            <ac:picMk id="6" creationId="{D679EE19-22C8-B341-91C6-82991632C8E7}"/>
          </ac:picMkLst>
        </pc:picChg>
        <pc:picChg chg="add del mod">
          <ac:chgData name="Tiziano Di Turi" userId="64f38186-9056-445f-8d53-b3a600b414b6" providerId="ADAL" clId="{6F72AB8D-4536-064C-9636-2C2CD2D5EB6F}" dt="2022-07-11T11:46:49.154" v="4343" actId="478"/>
          <ac:picMkLst>
            <pc:docMk/>
            <pc:sldMk cId="969968521" sldId="3370"/>
            <ac:picMk id="7" creationId="{8DA6B1B0-AF9C-2A4B-986B-F77982C99E74}"/>
          </ac:picMkLst>
        </pc:picChg>
        <pc:picChg chg="add">
          <ac:chgData name="Tiziano Di Turi" userId="64f38186-9056-445f-8d53-b3a600b414b6" providerId="ADAL" clId="{6F72AB8D-4536-064C-9636-2C2CD2D5EB6F}" dt="2022-07-11T11:46:49.607" v="4344"/>
          <ac:picMkLst>
            <pc:docMk/>
            <pc:sldMk cId="969968521" sldId="3370"/>
            <ac:picMk id="9" creationId="{6BC02817-6122-CA47-AE96-399EEF6CB887}"/>
          </ac:picMkLst>
        </pc:picChg>
        <pc:picChg chg="add mod">
          <ac:chgData name="Tiziano Di Turi" userId="64f38186-9056-445f-8d53-b3a600b414b6" providerId="ADAL" clId="{6F72AB8D-4536-064C-9636-2C2CD2D5EB6F}" dt="2022-07-11T11:49:15.538" v="4361" actId="14100"/>
          <ac:picMkLst>
            <pc:docMk/>
            <pc:sldMk cId="969968521" sldId="3370"/>
            <ac:picMk id="10" creationId="{C2C5B10E-D799-B843-B887-8D165AF65C88}"/>
          </ac:picMkLst>
        </pc:picChg>
        <pc:picChg chg="add mod">
          <ac:chgData name="Tiziano Di Turi" userId="64f38186-9056-445f-8d53-b3a600b414b6" providerId="ADAL" clId="{6F72AB8D-4536-064C-9636-2C2CD2D5EB6F}" dt="2022-07-12T08:58:28.664" v="5495" actId="1076"/>
          <ac:picMkLst>
            <pc:docMk/>
            <pc:sldMk cId="969968521" sldId="3370"/>
            <ac:picMk id="13" creationId="{4356D4E7-A3B1-FC43-BC3A-E953A61D8E48}"/>
          </ac:picMkLst>
        </pc:picChg>
      </pc:sldChg>
      <pc:sldChg chg="addSp delSp modSp add modNotesTx">
        <pc:chgData name="Tiziano Di Turi" userId="64f38186-9056-445f-8d53-b3a600b414b6" providerId="ADAL" clId="{6F72AB8D-4536-064C-9636-2C2CD2D5EB6F}" dt="2022-07-13T07:29:27.481" v="6810" actId="20577"/>
        <pc:sldMkLst>
          <pc:docMk/>
          <pc:sldMk cId="4182160733" sldId="3371"/>
        </pc:sldMkLst>
        <pc:spChg chg="mod">
          <ac:chgData name="Tiziano Di Turi" userId="64f38186-9056-445f-8d53-b3a600b414b6" providerId="ADAL" clId="{6F72AB8D-4536-064C-9636-2C2CD2D5EB6F}" dt="2022-07-12T09:14:35.438" v="5733" actId="255"/>
          <ac:spMkLst>
            <pc:docMk/>
            <pc:sldMk cId="4182160733" sldId="3371"/>
            <ac:spMk id="12" creationId="{5DABDED0-D979-E04F-98DE-D2F2AFB88C82}"/>
          </ac:spMkLst>
        </pc:spChg>
        <pc:spChg chg="mod">
          <ac:chgData name="Tiziano Di Turi" userId="64f38186-9056-445f-8d53-b3a600b414b6" providerId="ADAL" clId="{6F72AB8D-4536-064C-9636-2C2CD2D5EB6F}" dt="2022-07-12T09:14:44.001" v="5745" actId="20577"/>
          <ac:spMkLst>
            <pc:docMk/>
            <pc:sldMk cId="4182160733" sldId="3371"/>
            <ac:spMk id="405" creationId="{00000000-0000-0000-0000-000000000000}"/>
          </ac:spMkLst>
        </pc:spChg>
        <pc:picChg chg="del">
          <ac:chgData name="Tiziano Di Turi" userId="64f38186-9056-445f-8d53-b3a600b414b6" providerId="ADAL" clId="{6F72AB8D-4536-064C-9636-2C2CD2D5EB6F}" dt="2022-07-12T09:13:23.217" v="5607" actId="478"/>
          <ac:picMkLst>
            <pc:docMk/>
            <pc:sldMk cId="4182160733" sldId="3371"/>
            <ac:picMk id="3" creationId="{C8C034C6-0B28-1B44-B370-5AB6D57371C6}"/>
          </ac:picMkLst>
        </pc:picChg>
        <pc:picChg chg="add del mod">
          <ac:chgData name="Tiziano Di Turi" userId="64f38186-9056-445f-8d53-b3a600b414b6" providerId="ADAL" clId="{6F72AB8D-4536-064C-9636-2C2CD2D5EB6F}" dt="2022-07-12T09:13:21.158" v="5606"/>
          <ac:picMkLst>
            <pc:docMk/>
            <pc:sldMk cId="4182160733" sldId="3371"/>
            <ac:picMk id="4" creationId="{58FA3E00-014B-8847-8E79-79C3A292B396}"/>
          </ac:picMkLst>
        </pc:picChg>
        <pc:picChg chg="add">
          <ac:chgData name="Tiziano Di Turi" userId="64f38186-9056-445f-8d53-b3a600b414b6" providerId="ADAL" clId="{6F72AB8D-4536-064C-9636-2C2CD2D5EB6F}" dt="2022-07-12T09:13:23.664" v="5608"/>
          <ac:picMkLst>
            <pc:docMk/>
            <pc:sldMk cId="4182160733" sldId="3371"/>
            <ac:picMk id="7" creationId="{78A2EBCE-DE06-B04F-BC83-6C521AE5C083}"/>
          </ac:picMkLst>
        </pc:picChg>
      </pc:sldChg>
      <pc:sldChg chg="addSp delSp modSp add modNotesTx">
        <pc:chgData name="Tiziano Di Turi" userId="64f38186-9056-445f-8d53-b3a600b414b6" providerId="ADAL" clId="{6F72AB8D-4536-064C-9636-2C2CD2D5EB6F}" dt="2022-07-28T05:53:57.092" v="8852" actId="20577"/>
        <pc:sldMkLst>
          <pc:docMk/>
          <pc:sldMk cId="3439550905" sldId="3372"/>
        </pc:sldMkLst>
        <pc:spChg chg="mod">
          <ac:chgData name="Tiziano Di Turi" userId="64f38186-9056-445f-8d53-b3a600b414b6" providerId="ADAL" clId="{6F72AB8D-4536-064C-9636-2C2CD2D5EB6F}" dt="2022-07-12T09:16:38.681" v="5749" actId="113"/>
          <ac:spMkLst>
            <pc:docMk/>
            <pc:sldMk cId="3439550905" sldId="3372"/>
            <ac:spMk id="5" creationId="{07515CD2-30CC-5D49-8779-F2F2F6A3FA8F}"/>
          </ac:spMkLst>
        </pc:spChg>
        <pc:spChg chg="del">
          <ac:chgData name="Tiziano Di Turi" userId="64f38186-9056-445f-8d53-b3a600b414b6" providerId="ADAL" clId="{6F72AB8D-4536-064C-9636-2C2CD2D5EB6F}" dt="2022-07-12T06:39:12.233" v="4423" actId="478"/>
          <ac:spMkLst>
            <pc:docMk/>
            <pc:sldMk cId="3439550905" sldId="3372"/>
            <ac:spMk id="6" creationId="{75918BCC-0D03-1763-D831-6B4541768EFE}"/>
          </ac:spMkLst>
        </pc:spChg>
        <pc:spChg chg="mod">
          <ac:chgData name="Tiziano Di Turi" userId="64f38186-9056-445f-8d53-b3a600b414b6" providerId="ADAL" clId="{6F72AB8D-4536-064C-9636-2C2CD2D5EB6F}" dt="2022-07-22T08:39:02.938" v="8225" actId="20577"/>
          <ac:spMkLst>
            <pc:docMk/>
            <pc:sldMk cId="3439550905" sldId="3372"/>
            <ac:spMk id="405" creationId="{00000000-0000-0000-0000-000000000000}"/>
          </ac:spMkLst>
        </pc:spChg>
        <pc:picChg chg="del">
          <ac:chgData name="Tiziano Di Turi" userId="64f38186-9056-445f-8d53-b3a600b414b6" providerId="ADAL" clId="{6F72AB8D-4536-064C-9636-2C2CD2D5EB6F}" dt="2022-07-12T06:39:27.962" v="4429" actId="478"/>
          <ac:picMkLst>
            <pc:docMk/>
            <pc:sldMk cId="3439550905" sldId="3372"/>
            <ac:picMk id="2" creationId="{9AE23759-6B72-7749-87A0-6246301F64ED}"/>
          </ac:picMkLst>
        </pc:picChg>
        <pc:picChg chg="add del mod">
          <ac:chgData name="Tiziano Di Turi" userId="64f38186-9056-445f-8d53-b3a600b414b6" providerId="ADAL" clId="{6F72AB8D-4536-064C-9636-2C2CD2D5EB6F}" dt="2022-07-12T06:39:27.603" v="4428"/>
          <ac:picMkLst>
            <pc:docMk/>
            <pc:sldMk cId="3439550905" sldId="3372"/>
            <ac:picMk id="3" creationId="{1F903FF9-2A15-094D-B92A-60E44F399249}"/>
          </ac:picMkLst>
        </pc:picChg>
        <pc:picChg chg="add">
          <ac:chgData name="Tiziano Di Turi" userId="64f38186-9056-445f-8d53-b3a600b414b6" providerId="ADAL" clId="{6F72AB8D-4536-064C-9636-2C2CD2D5EB6F}" dt="2022-07-12T06:39:28.432" v="4430"/>
          <ac:picMkLst>
            <pc:docMk/>
            <pc:sldMk cId="3439550905" sldId="3372"/>
            <ac:picMk id="9" creationId="{B6E4544F-0AF7-C941-9424-26F574082C20}"/>
          </ac:picMkLst>
        </pc:picChg>
        <pc:cxnChg chg="del">
          <ac:chgData name="Tiziano Di Turi" userId="64f38186-9056-445f-8d53-b3a600b414b6" providerId="ADAL" clId="{6F72AB8D-4536-064C-9636-2C2CD2D5EB6F}" dt="2022-07-12T06:39:13.612" v="4424" actId="478"/>
          <ac:cxnSpMkLst>
            <pc:docMk/>
            <pc:sldMk cId="3439550905" sldId="3372"/>
            <ac:cxnSpMk id="4" creationId="{B2C162CE-FA08-FE76-D0BD-6A96B5C75DBD}"/>
          </ac:cxnSpMkLst>
        </pc:cxnChg>
      </pc:sldChg>
      <pc:sldChg chg="addSp delSp modSp add modNotesTx">
        <pc:chgData name="Tiziano Di Turi" userId="64f38186-9056-445f-8d53-b3a600b414b6" providerId="ADAL" clId="{6F72AB8D-4536-064C-9636-2C2CD2D5EB6F}" dt="2022-07-07T13:00:57.724" v="3801" actId="20577"/>
        <pc:sldMkLst>
          <pc:docMk/>
          <pc:sldMk cId="2567937404" sldId="3373"/>
        </pc:sldMkLst>
        <pc:spChg chg="mod">
          <ac:chgData name="Tiziano Di Turi" userId="64f38186-9056-445f-8d53-b3a600b414b6" providerId="ADAL" clId="{6F72AB8D-4536-064C-9636-2C2CD2D5EB6F}" dt="2022-07-05T12:18:37.264" v="217" actId="20577"/>
          <ac:spMkLst>
            <pc:docMk/>
            <pc:sldMk cId="2567937404" sldId="3373"/>
            <ac:spMk id="12" creationId="{5DABDED0-D979-E04F-98DE-D2F2AFB88C82}"/>
          </ac:spMkLst>
        </pc:spChg>
        <pc:picChg chg="add del mod">
          <ac:chgData name="Tiziano Di Turi" userId="64f38186-9056-445f-8d53-b3a600b414b6" providerId="ADAL" clId="{6F72AB8D-4536-064C-9636-2C2CD2D5EB6F}" dt="2022-07-05T12:18:59.211" v="221"/>
          <ac:picMkLst>
            <pc:docMk/>
            <pc:sldMk cId="2567937404" sldId="3373"/>
            <ac:picMk id="2" creationId="{52E0B6D5-9D6F-C549-A5EB-78ED47AF3ADA}"/>
          </ac:picMkLst>
        </pc:picChg>
        <pc:picChg chg="del">
          <ac:chgData name="Tiziano Di Turi" userId="64f38186-9056-445f-8d53-b3a600b414b6" providerId="ADAL" clId="{6F72AB8D-4536-064C-9636-2C2CD2D5EB6F}" dt="2022-07-05T12:18:59.761" v="222" actId="478"/>
          <ac:picMkLst>
            <pc:docMk/>
            <pc:sldMk cId="2567937404" sldId="3373"/>
            <ac:picMk id="3" creationId="{9B42BD68-44F4-1348-A87B-D9F907DFBFBC}"/>
          </ac:picMkLst>
        </pc:picChg>
        <pc:picChg chg="del">
          <ac:chgData name="Tiziano Di Turi" userId="64f38186-9056-445f-8d53-b3a600b414b6" providerId="ADAL" clId="{6F72AB8D-4536-064C-9636-2C2CD2D5EB6F}" dt="2022-07-05T12:19:14.429" v="228" actId="478"/>
          <ac:picMkLst>
            <pc:docMk/>
            <pc:sldMk cId="2567937404" sldId="3373"/>
            <ac:picMk id="4" creationId="{9C612F92-AB72-A54B-B127-3B353746D988}"/>
          </ac:picMkLst>
        </pc:picChg>
        <pc:picChg chg="add del mod">
          <ac:chgData name="Tiziano Di Turi" userId="64f38186-9056-445f-8d53-b3a600b414b6" providerId="ADAL" clId="{6F72AB8D-4536-064C-9636-2C2CD2D5EB6F}" dt="2022-07-05T12:19:13.960" v="227"/>
          <ac:picMkLst>
            <pc:docMk/>
            <pc:sldMk cId="2567937404" sldId="3373"/>
            <ac:picMk id="5" creationId="{691E8DDE-936E-1249-9EC7-6E9A207EC8C3}"/>
          </ac:picMkLst>
        </pc:picChg>
        <pc:picChg chg="add">
          <ac:chgData name="Tiziano Di Turi" userId="64f38186-9056-445f-8d53-b3a600b414b6" providerId="ADAL" clId="{6F72AB8D-4536-064C-9636-2C2CD2D5EB6F}" dt="2022-07-05T12:19:00.002" v="223"/>
          <ac:picMkLst>
            <pc:docMk/>
            <pc:sldMk cId="2567937404" sldId="3373"/>
            <ac:picMk id="7" creationId="{5C94428F-BE24-C74D-97BA-D4089B7279A2}"/>
          </ac:picMkLst>
        </pc:picChg>
        <pc:picChg chg="add">
          <ac:chgData name="Tiziano Di Turi" userId="64f38186-9056-445f-8d53-b3a600b414b6" providerId="ADAL" clId="{6F72AB8D-4536-064C-9636-2C2CD2D5EB6F}" dt="2022-07-05T12:19:14.651" v="229"/>
          <ac:picMkLst>
            <pc:docMk/>
            <pc:sldMk cId="2567937404" sldId="3373"/>
            <ac:picMk id="9" creationId="{632BE036-02AC-A242-A430-2B255726F15A}"/>
          </ac:picMkLst>
        </pc:picChg>
      </pc:sldChg>
      <pc:sldChg chg="addSp delSp modSp add addAnim delAnim modNotesTx">
        <pc:chgData name="Tiziano Di Turi" userId="64f38186-9056-445f-8d53-b3a600b414b6" providerId="ADAL" clId="{6F72AB8D-4536-064C-9636-2C2CD2D5EB6F}" dt="2022-08-16T09:47:39.075" v="9425" actId="20577"/>
        <pc:sldMkLst>
          <pc:docMk/>
          <pc:sldMk cId="91585113" sldId="3374"/>
        </pc:sldMkLst>
        <pc:spChg chg="del">
          <ac:chgData name="Tiziano Di Turi" userId="64f38186-9056-445f-8d53-b3a600b414b6" providerId="ADAL" clId="{6F72AB8D-4536-064C-9636-2C2CD2D5EB6F}" dt="2022-07-11T11:59:07.508" v="4383" actId="478"/>
          <ac:spMkLst>
            <pc:docMk/>
            <pc:sldMk cId="91585113" sldId="3374"/>
            <ac:spMk id="6" creationId="{2168ABFF-5B3B-4A37-46F3-E541C6F55977}"/>
          </ac:spMkLst>
        </pc:spChg>
        <pc:spChg chg="mod">
          <ac:chgData name="Tiziano Di Turi" userId="64f38186-9056-445f-8d53-b3a600b414b6" providerId="ADAL" clId="{6F72AB8D-4536-064C-9636-2C2CD2D5EB6F}" dt="2022-08-16T09:41:41.971" v="9413" actId="20577"/>
          <ac:spMkLst>
            <pc:docMk/>
            <pc:sldMk cId="91585113" sldId="3374"/>
            <ac:spMk id="12" creationId="{5DABDED0-D979-E04F-98DE-D2F2AFB88C82}"/>
          </ac:spMkLst>
        </pc:spChg>
        <pc:spChg chg="mod">
          <ac:chgData name="Tiziano Di Turi" userId="64f38186-9056-445f-8d53-b3a600b414b6" providerId="ADAL" clId="{6F72AB8D-4536-064C-9636-2C2CD2D5EB6F}" dt="2022-08-16T09:47:39.075" v="9425" actId="20577"/>
          <ac:spMkLst>
            <pc:docMk/>
            <pc:sldMk cId="91585113" sldId="3374"/>
            <ac:spMk id="405" creationId="{00000000-0000-0000-0000-000000000000}"/>
          </ac:spMkLst>
        </pc:spChg>
        <pc:picChg chg="del">
          <ac:chgData name="Tiziano Di Turi" userId="64f38186-9056-445f-8d53-b3a600b414b6" providerId="ADAL" clId="{6F72AB8D-4536-064C-9636-2C2CD2D5EB6F}" dt="2022-07-11T11:59:20.551" v="4388" actId="478"/>
          <ac:picMkLst>
            <pc:docMk/>
            <pc:sldMk cId="91585113" sldId="3374"/>
            <ac:picMk id="2" creationId="{7E4FF201-1AF1-6649-909B-0C10D82E6E40}"/>
          </ac:picMkLst>
        </pc:picChg>
        <pc:picChg chg="add mod">
          <ac:chgData name="Tiziano Di Turi" userId="64f38186-9056-445f-8d53-b3a600b414b6" providerId="ADAL" clId="{6F72AB8D-4536-064C-9636-2C2CD2D5EB6F}" dt="2022-08-16T09:47:06.059" v="9423" actId="1035"/>
          <ac:picMkLst>
            <pc:docMk/>
            <pc:sldMk cId="91585113" sldId="3374"/>
            <ac:picMk id="2" creationId="{F3CA02C7-21F4-3D48-90EE-15201E55A7CB}"/>
          </ac:picMkLst>
        </pc:picChg>
        <pc:picChg chg="add del mod">
          <ac:chgData name="Tiziano Di Turi" userId="64f38186-9056-445f-8d53-b3a600b414b6" providerId="ADAL" clId="{6F72AB8D-4536-064C-9636-2C2CD2D5EB6F}" dt="2022-07-11T11:59:19.621" v="4387"/>
          <ac:picMkLst>
            <pc:docMk/>
            <pc:sldMk cId="91585113" sldId="3374"/>
            <ac:picMk id="3" creationId="{6A64B1F4-3B37-374B-988B-FD257C2EA8B8}"/>
          </ac:picMkLst>
        </pc:picChg>
        <pc:picChg chg="add mod">
          <ac:chgData name="Tiziano Di Turi" userId="64f38186-9056-445f-8d53-b3a600b414b6" providerId="ADAL" clId="{6F72AB8D-4536-064C-9636-2C2CD2D5EB6F}" dt="2022-07-11T11:59:39.331" v="4399" actId="1076"/>
          <ac:picMkLst>
            <pc:docMk/>
            <pc:sldMk cId="91585113" sldId="3374"/>
            <ac:picMk id="8" creationId="{CB315DAF-43E9-2A41-8C6F-78166C6351DE}"/>
          </ac:picMkLst>
        </pc:picChg>
        <pc:cxnChg chg="mod">
          <ac:chgData name="Tiziano Di Turi" userId="64f38186-9056-445f-8d53-b3a600b414b6" providerId="ADAL" clId="{6F72AB8D-4536-064C-9636-2C2CD2D5EB6F}" dt="2022-07-11T11:59:49.898" v="4419" actId="14100"/>
          <ac:cxnSpMkLst>
            <pc:docMk/>
            <pc:sldMk cId="91585113" sldId="3374"/>
            <ac:cxnSpMk id="4" creationId="{D8CDF666-11C5-4F1D-2D1A-77105EB7E3E1}"/>
          </ac:cxnSpMkLst>
        </pc:cxnChg>
      </pc:sldChg>
      <pc:sldChg chg="add del">
        <pc:chgData name="Tiziano Di Turi" userId="64f38186-9056-445f-8d53-b3a600b414b6" providerId="ADAL" clId="{6F72AB8D-4536-064C-9636-2C2CD2D5EB6F}" dt="2022-07-05T13:36:23.338" v="1284" actId="2696"/>
        <pc:sldMkLst>
          <pc:docMk/>
          <pc:sldMk cId="505599771" sldId="3375"/>
        </pc:sldMkLst>
      </pc:sldChg>
      <pc:sldChg chg="addSp delSp modSp add addAnim delAnim modAnim modNotesTx">
        <pc:chgData name="Tiziano Di Turi" userId="64f38186-9056-445f-8d53-b3a600b414b6" providerId="ADAL" clId="{6F72AB8D-4536-064C-9636-2C2CD2D5EB6F}" dt="2022-08-16T09:50:12.341" v="9428" actId="20577"/>
        <pc:sldMkLst>
          <pc:docMk/>
          <pc:sldMk cId="3269196751" sldId="3377"/>
        </pc:sldMkLst>
        <pc:spChg chg="add del mod topLvl">
          <ac:chgData name="Tiziano Di Turi" userId="64f38186-9056-445f-8d53-b3a600b414b6" providerId="ADAL" clId="{6F72AB8D-4536-064C-9636-2C2CD2D5EB6F}" dt="2022-08-16T05:41:32.307" v="8880" actId="478"/>
          <ac:spMkLst>
            <pc:docMk/>
            <pc:sldMk cId="3269196751" sldId="3377"/>
            <ac:spMk id="2" creationId="{9CC533B0-0798-E542-857C-AC717533BAA7}"/>
          </ac:spMkLst>
        </pc:spChg>
        <pc:spChg chg="add del mod">
          <ac:chgData name="Tiziano Di Turi" userId="64f38186-9056-445f-8d53-b3a600b414b6" providerId="ADAL" clId="{6F72AB8D-4536-064C-9636-2C2CD2D5EB6F}" dt="2022-08-16T05:41:35.688" v="8881" actId="478"/>
          <ac:spMkLst>
            <pc:docMk/>
            <pc:sldMk cId="3269196751" sldId="3377"/>
            <ac:spMk id="4" creationId="{D2158E0D-661F-6445-A049-90400DF5BE0F}"/>
          </ac:spMkLst>
        </pc:spChg>
        <pc:spChg chg="add mod">
          <ac:chgData name="Tiziano Di Turi" userId="64f38186-9056-445f-8d53-b3a600b414b6" providerId="ADAL" clId="{6F72AB8D-4536-064C-9636-2C2CD2D5EB6F}" dt="2022-07-05T12:44:38.071" v="629" actId="571"/>
          <ac:spMkLst>
            <pc:docMk/>
            <pc:sldMk cId="3269196751" sldId="3377"/>
            <ac:spMk id="5" creationId="{62B12F67-340C-A248-891E-CE5EBD204B6E}"/>
          </ac:spMkLst>
        </pc:spChg>
        <pc:spChg chg="add del mod">
          <ac:chgData name="Tiziano Di Turi" userId="64f38186-9056-445f-8d53-b3a600b414b6" providerId="ADAL" clId="{6F72AB8D-4536-064C-9636-2C2CD2D5EB6F}" dt="2022-08-16T05:41:35.688" v="8881" actId="478"/>
          <ac:spMkLst>
            <pc:docMk/>
            <pc:sldMk cId="3269196751" sldId="3377"/>
            <ac:spMk id="6" creationId="{DB1657AA-564B-8D41-879A-279846E42D0A}"/>
          </ac:spMkLst>
        </pc:spChg>
        <pc:spChg chg="add del mod">
          <ac:chgData name="Tiziano Di Turi" userId="64f38186-9056-445f-8d53-b3a600b414b6" providerId="ADAL" clId="{6F72AB8D-4536-064C-9636-2C2CD2D5EB6F}" dt="2022-08-16T05:41:35.688" v="8881" actId="478"/>
          <ac:spMkLst>
            <pc:docMk/>
            <pc:sldMk cId="3269196751" sldId="3377"/>
            <ac:spMk id="7" creationId="{1A375A4A-EA58-0244-A3EF-DEFEEBC3A529}"/>
          </ac:spMkLst>
        </pc:spChg>
        <pc:spChg chg="add del mod">
          <ac:chgData name="Tiziano Di Turi" userId="64f38186-9056-445f-8d53-b3a600b414b6" providerId="ADAL" clId="{6F72AB8D-4536-064C-9636-2C2CD2D5EB6F}" dt="2022-08-16T05:41:35.688" v="8881" actId="478"/>
          <ac:spMkLst>
            <pc:docMk/>
            <pc:sldMk cId="3269196751" sldId="3377"/>
            <ac:spMk id="8" creationId="{5ECD199D-E261-BA4A-A58B-0CE73C0701E5}"/>
          </ac:spMkLst>
        </pc:spChg>
        <pc:spChg chg="add del mod">
          <ac:chgData name="Tiziano Di Turi" userId="64f38186-9056-445f-8d53-b3a600b414b6" providerId="ADAL" clId="{6F72AB8D-4536-064C-9636-2C2CD2D5EB6F}" dt="2022-08-16T05:41:35.688" v="8881" actId="478"/>
          <ac:spMkLst>
            <pc:docMk/>
            <pc:sldMk cId="3269196751" sldId="3377"/>
            <ac:spMk id="9" creationId="{B34E0971-F805-1941-8382-E1814D5269F4}"/>
          </ac:spMkLst>
        </pc:spChg>
        <pc:spChg chg="add del mod">
          <ac:chgData name="Tiziano Di Turi" userId="64f38186-9056-445f-8d53-b3a600b414b6" providerId="ADAL" clId="{6F72AB8D-4536-064C-9636-2C2CD2D5EB6F}" dt="2022-08-16T05:41:35.688" v="8881" actId="478"/>
          <ac:spMkLst>
            <pc:docMk/>
            <pc:sldMk cId="3269196751" sldId="3377"/>
            <ac:spMk id="10" creationId="{38080E64-0206-F041-9542-5EF0D09543F7}"/>
          </ac:spMkLst>
        </pc:spChg>
        <pc:spChg chg="add del mod">
          <ac:chgData name="Tiziano Di Turi" userId="64f38186-9056-445f-8d53-b3a600b414b6" providerId="ADAL" clId="{6F72AB8D-4536-064C-9636-2C2CD2D5EB6F}" dt="2022-08-16T05:41:40.009" v="8883" actId="478"/>
          <ac:spMkLst>
            <pc:docMk/>
            <pc:sldMk cId="3269196751" sldId="3377"/>
            <ac:spMk id="11" creationId="{7EFD0E35-1168-0344-B556-D50391781AE3}"/>
          </ac:spMkLst>
        </pc:spChg>
        <pc:spChg chg="mod">
          <ac:chgData name="Tiziano Di Turi" userId="64f38186-9056-445f-8d53-b3a600b414b6" providerId="ADAL" clId="{6F72AB8D-4536-064C-9636-2C2CD2D5EB6F}" dt="2022-08-16T05:53:55.029" v="9327" actId="20577"/>
          <ac:spMkLst>
            <pc:docMk/>
            <pc:sldMk cId="3269196751" sldId="3377"/>
            <ac:spMk id="12" creationId="{5DABDED0-D979-E04F-98DE-D2F2AFB88C82}"/>
          </ac:spMkLst>
        </pc:spChg>
        <pc:spChg chg="add del mod topLvl">
          <ac:chgData name="Tiziano Di Turi" userId="64f38186-9056-445f-8d53-b3a600b414b6" providerId="ADAL" clId="{6F72AB8D-4536-064C-9636-2C2CD2D5EB6F}" dt="2022-08-16T05:41:32.307" v="8880" actId="478"/>
          <ac:spMkLst>
            <pc:docMk/>
            <pc:sldMk cId="3269196751" sldId="3377"/>
            <ac:spMk id="13" creationId="{24F1A789-95D4-744D-B688-147E1456C0E0}"/>
          </ac:spMkLst>
        </pc:spChg>
        <pc:spChg chg="add del mod topLvl">
          <ac:chgData name="Tiziano Di Turi" userId="64f38186-9056-445f-8d53-b3a600b414b6" providerId="ADAL" clId="{6F72AB8D-4536-064C-9636-2C2CD2D5EB6F}" dt="2022-08-16T05:41:32.307" v="8880" actId="478"/>
          <ac:spMkLst>
            <pc:docMk/>
            <pc:sldMk cId="3269196751" sldId="3377"/>
            <ac:spMk id="14" creationId="{5CC36D50-43AE-D545-A5AB-B01E4064B468}"/>
          </ac:spMkLst>
        </pc:spChg>
        <pc:spChg chg="add del mod topLvl">
          <ac:chgData name="Tiziano Di Turi" userId="64f38186-9056-445f-8d53-b3a600b414b6" providerId="ADAL" clId="{6F72AB8D-4536-064C-9636-2C2CD2D5EB6F}" dt="2022-08-16T05:41:32.307" v="8880" actId="478"/>
          <ac:spMkLst>
            <pc:docMk/>
            <pc:sldMk cId="3269196751" sldId="3377"/>
            <ac:spMk id="15" creationId="{77C0EB00-4F92-1C46-9E62-904BD469CFE7}"/>
          </ac:spMkLst>
        </pc:spChg>
        <pc:spChg chg="add del mod topLvl">
          <ac:chgData name="Tiziano Di Turi" userId="64f38186-9056-445f-8d53-b3a600b414b6" providerId="ADAL" clId="{6F72AB8D-4536-064C-9636-2C2CD2D5EB6F}" dt="2022-08-16T05:41:32.307" v="8880" actId="478"/>
          <ac:spMkLst>
            <pc:docMk/>
            <pc:sldMk cId="3269196751" sldId="3377"/>
            <ac:spMk id="16" creationId="{48FB89ED-4C65-BA47-9EAE-6B1DD4463F9C}"/>
          </ac:spMkLst>
        </pc:spChg>
        <pc:spChg chg="add del mod">
          <ac:chgData name="Tiziano Di Turi" userId="64f38186-9056-445f-8d53-b3a600b414b6" providerId="ADAL" clId="{6F72AB8D-4536-064C-9636-2C2CD2D5EB6F}" dt="2022-07-05T13:02:47.552" v="789" actId="478"/>
          <ac:spMkLst>
            <pc:docMk/>
            <pc:sldMk cId="3269196751" sldId="3377"/>
            <ac:spMk id="17" creationId="{49E3C078-A01F-1545-A5F6-F9315BB33245}"/>
          </ac:spMkLst>
        </pc:spChg>
        <pc:spChg chg="add del mod topLvl">
          <ac:chgData name="Tiziano Di Turi" userId="64f38186-9056-445f-8d53-b3a600b414b6" providerId="ADAL" clId="{6F72AB8D-4536-064C-9636-2C2CD2D5EB6F}" dt="2022-08-16T05:41:32.307" v="8880" actId="478"/>
          <ac:spMkLst>
            <pc:docMk/>
            <pc:sldMk cId="3269196751" sldId="3377"/>
            <ac:spMk id="18" creationId="{DAEA400D-C55E-E54E-8793-C89CE2EBA560}"/>
          </ac:spMkLst>
        </pc:spChg>
        <pc:spChg chg="add del mod">
          <ac:chgData name="Tiziano Di Turi" userId="64f38186-9056-445f-8d53-b3a600b414b6" providerId="ADAL" clId="{6F72AB8D-4536-064C-9636-2C2CD2D5EB6F}" dt="2022-07-05T13:03:07.616" v="797" actId="478"/>
          <ac:spMkLst>
            <pc:docMk/>
            <pc:sldMk cId="3269196751" sldId="3377"/>
            <ac:spMk id="19" creationId="{282BA46C-986A-C142-89B4-E984C610460A}"/>
          </ac:spMkLst>
        </pc:spChg>
        <pc:spChg chg="add del mod topLvl">
          <ac:chgData name="Tiziano Di Turi" userId="64f38186-9056-445f-8d53-b3a600b414b6" providerId="ADAL" clId="{6F72AB8D-4536-064C-9636-2C2CD2D5EB6F}" dt="2022-08-16T05:41:32.307" v="8880" actId="478"/>
          <ac:spMkLst>
            <pc:docMk/>
            <pc:sldMk cId="3269196751" sldId="3377"/>
            <ac:spMk id="20" creationId="{A23D1359-8D5E-F649-8E50-E25561C850A8}"/>
          </ac:spMkLst>
        </pc:spChg>
        <pc:spChg chg="add del mod">
          <ac:chgData name="Tiziano Di Turi" userId="64f38186-9056-445f-8d53-b3a600b414b6" providerId="ADAL" clId="{6F72AB8D-4536-064C-9636-2C2CD2D5EB6F}" dt="2022-07-05T13:03:22.538" v="813" actId="478"/>
          <ac:spMkLst>
            <pc:docMk/>
            <pc:sldMk cId="3269196751" sldId="3377"/>
            <ac:spMk id="21" creationId="{27B53DE5-7533-6A40-A2A0-C70B9A8B7C73}"/>
          </ac:spMkLst>
        </pc:spChg>
        <pc:spChg chg="add del mod topLvl">
          <ac:chgData name="Tiziano Di Turi" userId="64f38186-9056-445f-8d53-b3a600b414b6" providerId="ADAL" clId="{6F72AB8D-4536-064C-9636-2C2CD2D5EB6F}" dt="2022-08-16T05:41:32.307" v="8880" actId="478"/>
          <ac:spMkLst>
            <pc:docMk/>
            <pc:sldMk cId="3269196751" sldId="3377"/>
            <ac:spMk id="22" creationId="{297BA0CB-2C1C-104A-B1C3-0EC45DEF14D3}"/>
          </ac:spMkLst>
        </pc:spChg>
        <pc:spChg chg="add del mod">
          <ac:chgData name="Tiziano Di Turi" userId="64f38186-9056-445f-8d53-b3a600b414b6" providerId="ADAL" clId="{6F72AB8D-4536-064C-9636-2C2CD2D5EB6F}" dt="2022-07-20T09:55:06.416" v="7876" actId="478"/>
          <ac:spMkLst>
            <pc:docMk/>
            <pc:sldMk cId="3269196751" sldId="3377"/>
            <ac:spMk id="23" creationId="{B7F7380F-0962-784A-BB9B-1DE5C942E03B}"/>
          </ac:spMkLst>
        </pc:spChg>
        <pc:spChg chg="add del">
          <ac:chgData name="Tiziano Di Turi" userId="64f38186-9056-445f-8d53-b3a600b414b6" providerId="ADAL" clId="{6F72AB8D-4536-064C-9636-2C2CD2D5EB6F}" dt="2022-07-05T13:05:35.793" v="857" actId="478"/>
          <ac:spMkLst>
            <pc:docMk/>
            <pc:sldMk cId="3269196751" sldId="3377"/>
            <ac:spMk id="24" creationId="{0EDCBE9E-7A51-7140-9B54-ACBF5DBBEDEC}"/>
          </ac:spMkLst>
        </pc:spChg>
        <pc:spChg chg="add del mod">
          <ac:chgData name="Tiziano Di Turi" userId="64f38186-9056-445f-8d53-b3a600b414b6" providerId="ADAL" clId="{6F72AB8D-4536-064C-9636-2C2CD2D5EB6F}" dt="2022-07-06T11:38:43.282" v="2639"/>
          <ac:spMkLst>
            <pc:docMk/>
            <pc:sldMk cId="3269196751" sldId="3377"/>
            <ac:spMk id="24" creationId="{CB5695B1-EC39-E444-8811-4F6D2EB70952}"/>
          </ac:spMkLst>
        </pc:spChg>
        <pc:spChg chg="add del mod">
          <ac:chgData name="Tiziano Di Turi" userId="64f38186-9056-445f-8d53-b3a600b414b6" providerId="ADAL" clId="{6F72AB8D-4536-064C-9636-2C2CD2D5EB6F}" dt="2022-07-20T09:55:05.340" v="7875"/>
          <ac:spMkLst>
            <pc:docMk/>
            <pc:sldMk cId="3269196751" sldId="3377"/>
            <ac:spMk id="24" creationId="{F3D800B0-1100-CD4F-B6C2-1790C1FAB0A2}"/>
          </ac:spMkLst>
        </pc:spChg>
        <pc:spChg chg="add del mod">
          <ac:chgData name="Tiziano Di Turi" userId="64f38186-9056-445f-8d53-b3a600b414b6" providerId="ADAL" clId="{6F72AB8D-4536-064C-9636-2C2CD2D5EB6F}" dt="2022-08-16T05:41:35.688" v="8881" actId="478"/>
          <ac:spMkLst>
            <pc:docMk/>
            <pc:sldMk cId="3269196751" sldId="3377"/>
            <ac:spMk id="25" creationId="{BDB79123-B6AF-4349-BD5C-8257E22BF587}"/>
          </ac:spMkLst>
        </pc:spChg>
        <pc:spChg chg="add del">
          <ac:chgData name="Tiziano Di Turi" userId="64f38186-9056-445f-8d53-b3a600b414b6" providerId="ADAL" clId="{6F72AB8D-4536-064C-9636-2C2CD2D5EB6F}" dt="2022-08-16T05:41:35.688" v="8881" actId="478"/>
          <ac:spMkLst>
            <pc:docMk/>
            <pc:sldMk cId="3269196751" sldId="3377"/>
            <ac:spMk id="26" creationId="{0D9EF7A8-7B85-1A48-B35E-51F6E995824C}"/>
          </ac:spMkLst>
        </pc:spChg>
        <pc:spChg chg="add del mod">
          <ac:chgData name="Tiziano Di Turi" userId="64f38186-9056-445f-8d53-b3a600b414b6" providerId="ADAL" clId="{6F72AB8D-4536-064C-9636-2C2CD2D5EB6F}" dt="2022-07-06T11:51:03.168" v="2904" actId="478"/>
          <ac:spMkLst>
            <pc:docMk/>
            <pc:sldMk cId="3269196751" sldId="3377"/>
            <ac:spMk id="26" creationId="{55513746-623D-724C-8074-7B4C2D12D5DC}"/>
          </ac:spMkLst>
        </pc:spChg>
        <pc:spChg chg="add del mod">
          <ac:chgData name="Tiziano Di Turi" userId="64f38186-9056-445f-8d53-b3a600b414b6" providerId="ADAL" clId="{6F72AB8D-4536-064C-9636-2C2CD2D5EB6F}" dt="2022-07-06T11:49:16.998" v="2898" actId="478"/>
          <ac:spMkLst>
            <pc:docMk/>
            <pc:sldMk cId="3269196751" sldId="3377"/>
            <ac:spMk id="27" creationId="{08393E71-F912-CE40-B828-C0331373DB92}"/>
          </ac:spMkLst>
        </pc:spChg>
        <pc:spChg chg="add mod">
          <ac:chgData name="Tiziano Di Turi" userId="64f38186-9056-445f-8d53-b3a600b414b6" providerId="ADAL" clId="{6F72AB8D-4536-064C-9636-2C2CD2D5EB6F}" dt="2022-08-16T05:49:56.320" v="9152" actId="164"/>
          <ac:spMkLst>
            <pc:docMk/>
            <pc:sldMk cId="3269196751" sldId="3377"/>
            <ac:spMk id="27" creationId="{30DA50AB-4553-1E4B-B4A5-A7246422D8DD}"/>
          </ac:spMkLst>
        </pc:spChg>
        <pc:spChg chg="add del mod">
          <ac:chgData name="Tiziano Di Turi" userId="64f38186-9056-445f-8d53-b3a600b414b6" providerId="ADAL" clId="{6F72AB8D-4536-064C-9636-2C2CD2D5EB6F}" dt="2022-07-20T09:55:14.032" v="7880"/>
          <ac:spMkLst>
            <pc:docMk/>
            <pc:sldMk cId="3269196751" sldId="3377"/>
            <ac:spMk id="27" creationId="{AED76D25-2680-A64B-B60D-330045446E05}"/>
          </ac:spMkLst>
        </pc:spChg>
        <pc:spChg chg="add del mod">
          <ac:chgData name="Tiziano Di Turi" userId="64f38186-9056-445f-8d53-b3a600b414b6" providerId="ADAL" clId="{6F72AB8D-4536-064C-9636-2C2CD2D5EB6F}" dt="2022-08-16T05:41:35.688" v="8881" actId="478"/>
          <ac:spMkLst>
            <pc:docMk/>
            <pc:sldMk cId="3269196751" sldId="3377"/>
            <ac:spMk id="28" creationId="{C3B8AF33-9B99-554C-9C77-EEE31B44DC60}"/>
          </ac:spMkLst>
        </pc:spChg>
        <pc:spChg chg="add del mod">
          <ac:chgData name="Tiziano Di Turi" userId="64f38186-9056-445f-8d53-b3a600b414b6" providerId="ADAL" clId="{6F72AB8D-4536-064C-9636-2C2CD2D5EB6F}" dt="2022-07-06T11:38:44.467" v="2640" actId="478"/>
          <ac:spMkLst>
            <pc:docMk/>
            <pc:sldMk cId="3269196751" sldId="3377"/>
            <ac:spMk id="29" creationId="{262E2452-ADBF-E840-9230-4CBFB231ED98}"/>
          </ac:spMkLst>
        </pc:spChg>
        <pc:spChg chg="add del">
          <ac:chgData name="Tiziano Di Turi" userId="64f38186-9056-445f-8d53-b3a600b414b6" providerId="ADAL" clId="{6F72AB8D-4536-064C-9636-2C2CD2D5EB6F}" dt="2022-08-16T05:41:35.688" v="8881" actId="478"/>
          <ac:spMkLst>
            <pc:docMk/>
            <pc:sldMk cId="3269196751" sldId="3377"/>
            <ac:spMk id="29" creationId="{F0FDE281-99ED-E743-83CE-D18723EE8681}"/>
          </ac:spMkLst>
        </pc:spChg>
        <pc:spChg chg="add mod">
          <ac:chgData name="Tiziano Di Turi" userId="64f38186-9056-445f-8d53-b3a600b414b6" providerId="ADAL" clId="{6F72AB8D-4536-064C-9636-2C2CD2D5EB6F}" dt="2022-08-16T05:49:56.320" v="9152" actId="164"/>
          <ac:spMkLst>
            <pc:docMk/>
            <pc:sldMk cId="3269196751" sldId="3377"/>
            <ac:spMk id="30" creationId="{0F0763DD-AAD6-CF4C-BB3A-B825CBBDEC1C}"/>
          </ac:spMkLst>
        </pc:spChg>
        <pc:spChg chg="add del">
          <ac:chgData name="Tiziano Di Turi" userId="64f38186-9056-445f-8d53-b3a600b414b6" providerId="ADAL" clId="{6F72AB8D-4536-064C-9636-2C2CD2D5EB6F}" dt="2022-07-20T09:55:15.171" v="7881" actId="478"/>
          <ac:spMkLst>
            <pc:docMk/>
            <pc:sldMk cId="3269196751" sldId="3377"/>
            <ac:spMk id="30" creationId="{F849B71C-B85D-6046-86D8-ECF10B15FB25}"/>
          </ac:spMkLst>
        </pc:spChg>
        <pc:spChg chg="add del mod">
          <ac:chgData name="Tiziano Di Turi" userId="64f38186-9056-445f-8d53-b3a600b414b6" providerId="ADAL" clId="{6F72AB8D-4536-064C-9636-2C2CD2D5EB6F}" dt="2022-07-20T09:55:21.566" v="7886" actId="478"/>
          <ac:spMkLst>
            <pc:docMk/>
            <pc:sldMk cId="3269196751" sldId="3377"/>
            <ac:spMk id="31" creationId="{367B8ED3-D1D9-264E-882F-0220CF845505}"/>
          </ac:spMkLst>
        </pc:spChg>
        <pc:spChg chg="add del mod">
          <ac:chgData name="Tiziano Di Turi" userId="64f38186-9056-445f-8d53-b3a600b414b6" providerId="ADAL" clId="{6F72AB8D-4536-064C-9636-2C2CD2D5EB6F}" dt="2022-07-11T13:45:00.155" v="4421" actId="478"/>
          <ac:spMkLst>
            <pc:docMk/>
            <pc:sldMk cId="3269196751" sldId="3377"/>
            <ac:spMk id="32" creationId="{3A824B11-C8CE-6647-8B89-B88C583FD5A0}"/>
          </ac:spMkLst>
        </pc:spChg>
        <pc:spChg chg="add del mod">
          <ac:chgData name="Tiziano Di Turi" userId="64f38186-9056-445f-8d53-b3a600b414b6" providerId="ADAL" clId="{6F72AB8D-4536-064C-9636-2C2CD2D5EB6F}" dt="2022-07-20T09:55:20.571" v="7885"/>
          <ac:spMkLst>
            <pc:docMk/>
            <pc:sldMk cId="3269196751" sldId="3377"/>
            <ac:spMk id="32" creationId="{4A0EBDAD-E74F-8545-9476-DF60CDAA9804}"/>
          </ac:spMkLst>
        </pc:spChg>
        <pc:spChg chg="add del">
          <ac:chgData name="Tiziano Di Turi" userId="64f38186-9056-445f-8d53-b3a600b414b6" providerId="ADAL" clId="{6F72AB8D-4536-064C-9636-2C2CD2D5EB6F}" dt="2022-07-06T11:53:27.582" v="2987" actId="478"/>
          <ac:spMkLst>
            <pc:docMk/>
            <pc:sldMk cId="3269196751" sldId="3377"/>
            <ac:spMk id="33" creationId="{2DA7CF34-84BC-BD45-94BF-28F1DEAE06B5}"/>
          </ac:spMkLst>
        </pc:spChg>
        <pc:spChg chg="add del">
          <ac:chgData name="Tiziano Di Turi" userId="64f38186-9056-445f-8d53-b3a600b414b6" providerId="ADAL" clId="{6F72AB8D-4536-064C-9636-2C2CD2D5EB6F}" dt="2022-08-16T05:41:35.688" v="8881" actId="478"/>
          <ac:spMkLst>
            <pc:docMk/>
            <pc:sldMk cId="3269196751" sldId="3377"/>
            <ac:spMk id="33" creationId="{45A72D57-9A03-DC43-98F3-6D22541FFB30}"/>
          </ac:spMkLst>
        </pc:spChg>
        <pc:spChg chg="add del mod">
          <ac:chgData name="Tiziano Di Turi" userId="64f38186-9056-445f-8d53-b3a600b414b6" providerId="ADAL" clId="{6F72AB8D-4536-064C-9636-2C2CD2D5EB6F}" dt="2022-07-11T13:51:43.394" v="4422" actId="478"/>
          <ac:spMkLst>
            <pc:docMk/>
            <pc:sldMk cId="3269196751" sldId="3377"/>
            <ac:spMk id="34" creationId="{2D08574B-FC7A-094E-8191-D6BEEA61FC74}"/>
          </ac:spMkLst>
        </pc:spChg>
        <pc:spChg chg="mod">
          <ac:chgData name="Tiziano Di Turi" userId="64f38186-9056-445f-8d53-b3a600b414b6" providerId="ADAL" clId="{6F72AB8D-4536-064C-9636-2C2CD2D5EB6F}" dt="2022-08-16T05:50:28.212" v="9157" actId="20577"/>
          <ac:spMkLst>
            <pc:docMk/>
            <pc:sldMk cId="3269196751" sldId="3377"/>
            <ac:spMk id="34" creationId="{3D6AA362-8030-7043-831B-CFD7A4A5ACF2}"/>
          </ac:spMkLst>
        </pc:spChg>
        <pc:spChg chg="add mod">
          <ac:chgData name="Tiziano Di Turi" userId="64f38186-9056-445f-8d53-b3a600b414b6" providerId="ADAL" clId="{6F72AB8D-4536-064C-9636-2C2CD2D5EB6F}" dt="2022-08-16T05:54:13.977" v="9358" actId="1035"/>
          <ac:spMkLst>
            <pc:docMk/>
            <pc:sldMk cId="3269196751" sldId="3377"/>
            <ac:spMk id="35" creationId="{24BAAA45-352D-1445-A721-33441A7375BA}"/>
          </ac:spMkLst>
        </pc:spChg>
        <pc:spChg chg="mod">
          <ac:chgData name="Tiziano Di Turi" userId="64f38186-9056-445f-8d53-b3a600b414b6" providerId="ADAL" clId="{6F72AB8D-4536-064C-9636-2C2CD2D5EB6F}" dt="2022-08-16T05:53:41.604" v="9321" actId="20577"/>
          <ac:spMkLst>
            <pc:docMk/>
            <pc:sldMk cId="3269196751" sldId="3377"/>
            <ac:spMk id="38" creationId="{36B280A7-FD86-FA4B-B538-A95E7B619191}"/>
          </ac:spMkLst>
        </pc:spChg>
        <pc:spChg chg="add mod">
          <ac:chgData name="Tiziano Di Turi" userId="64f38186-9056-445f-8d53-b3a600b414b6" providerId="ADAL" clId="{6F72AB8D-4536-064C-9636-2C2CD2D5EB6F}" dt="2022-08-16T05:54:39.441" v="9389" actId="1038"/>
          <ac:spMkLst>
            <pc:docMk/>
            <pc:sldMk cId="3269196751" sldId="3377"/>
            <ac:spMk id="39" creationId="{0DCFCA1A-7097-424A-BEEF-12FB56B22B97}"/>
          </ac:spMkLst>
        </pc:spChg>
        <pc:spChg chg="mod">
          <ac:chgData name="Tiziano Di Turi" userId="64f38186-9056-445f-8d53-b3a600b414b6" providerId="ADAL" clId="{6F72AB8D-4536-064C-9636-2C2CD2D5EB6F}" dt="2022-08-16T09:39:49.495" v="9400"/>
          <ac:spMkLst>
            <pc:docMk/>
            <pc:sldMk cId="3269196751" sldId="3377"/>
            <ac:spMk id="405" creationId="{00000000-0000-0000-0000-000000000000}"/>
          </ac:spMkLst>
        </pc:spChg>
        <pc:grpChg chg="add del mod">
          <ac:chgData name="Tiziano Di Turi" userId="64f38186-9056-445f-8d53-b3a600b414b6" providerId="ADAL" clId="{6F72AB8D-4536-064C-9636-2C2CD2D5EB6F}" dt="2022-07-05T13:05:00.513" v="841" actId="165"/>
          <ac:grpSpMkLst>
            <pc:docMk/>
            <pc:sldMk cId="3269196751" sldId="3377"/>
            <ac:grpSpMk id="3" creationId="{346EC549-59B7-4C48-A3DC-074138DECFC0}"/>
          </ac:grpSpMkLst>
        </pc:grpChg>
        <pc:grpChg chg="add mod">
          <ac:chgData name="Tiziano Di Turi" userId="64f38186-9056-445f-8d53-b3a600b414b6" providerId="ADAL" clId="{6F72AB8D-4536-064C-9636-2C2CD2D5EB6F}" dt="2022-08-16T05:54:13.977" v="9358" actId="1035"/>
          <ac:grpSpMkLst>
            <pc:docMk/>
            <pc:sldMk cId="3269196751" sldId="3377"/>
            <ac:grpSpMk id="17" creationId="{B2DE6C86-9672-E54F-9A50-3EC6413D28BE}"/>
          </ac:grpSpMkLst>
        </pc:grpChg>
        <pc:grpChg chg="add del mod">
          <ac:chgData name="Tiziano Di Turi" userId="64f38186-9056-445f-8d53-b3a600b414b6" providerId="ADAL" clId="{6F72AB8D-4536-064C-9636-2C2CD2D5EB6F}" dt="2022-08-16T05:53:16.156" v="9313" actId="478"/>
          <ac:grpSpMkLst>
            <pc:docMk/>
            <pc:sldMk cId="3269196751" sldId="3377"/>
            <ac:grpSpMk id="31" creationId="{BBBADEFE-167D-8F46-B9D8-C062F0B39705}"/>
          </ac:grpSpMkLst>
        </pc:grpChg>
        <pc:grpChg chg="add mod">
          <ac:chgData name="Tiziano Di Turi" userId="64f38186-9056-445f-8d53-b3a600b414b6" providerId="ADAL" clId="{6F72AB8D-4536-064C-9636-2C2CD2D5EB6F}" dt="2022-08-16T05:54:39.441" v="9389" actId="1038"/>
          <ac:grpSpMkLst>
            <pc:docMk/>
            <pc:sldMk cId="3269196751" sldId="3377"/>
            <ac:grpSpMk id="36" creationId="{8B4A4A60-0526-3E43-B204-6DF6812E96BA}"/>
          </ac:grpSpMkLst>
        </pc:grpChg>
        <pc:picChg chg="add mod">
          <ac:chgData name="Tiziano Di Turi" userId="64f38186-9056-445f-8d53-b3a600b414b6" providerId="ADAL" clId="{6F72AB8D-4536-064C-9636-2C2CD2D5EB6F}" dt="2022-08-16T05:54:26.970" v="9360" actId="14100"/>
          <ac:picMkLst>
            <pc:docMk/>
            <pc:sldMk cId="3269196751" sldId="3377"/>
            <ac:picMk id="3" creationId="{460A4450-6BEE-D04A-A180-17B9DFBAFC38}"/>
          </ac:picMkLst>
        </pc:picChg>
        <pc:picChg chg="add mod">
          <ac:chgData name="Tiziano Di Turi" userId="64f38186-9056-445f-8d53-b3a600b414b6" providerId="ADAL" clId="{6F72AB8D-4536-064C-9636-2C2CD2D5EB6F}" dt="2022-08-16T05:54:39.441" v="9389" actId="1038"/>
          <ac:picMkLst>
            <pc:docMk/>
            <pc:sldMk cId="3269196751" sldId="3377"/>
            <ac:picMk id="5" creationId="{A9C8111C-95C2-F244-9CAD-CC6A77E9DB4C}"/>
          </ac:picMkLst>
        </pc:picChg>
      </pc:sldChg>
      <pc:sldChg chg="addSp delSp modSp add modNotesTx">
        <pc:chgData name="Tiziano Di Turi" userId="64f38186-9056-445f-8d53-b3a600b414b6" providerId="ADAL" clId="{6F72AB8D-4536-064C-9636-2C2CD2D5EB6F}" dt="2022-07-28T05:56:36.810" v="8876" actId="20577"/>
        <pc:sldMkLst>
          <pc:docMk/>
          <pc:sldMk cId="3248332298" sldId="3378"/>
        </pc:sldMkLst>
        <pc:spChg chg="del">
          <ac:chgData name="Tiziano Di Turi" userId="64f38186-9056-445f-8d53-b3a600b414b6" providerId="ADAL" clId="{6F72AB8D-4536-064C-9636-2C2CD2D5EB6F}" dt="2022-07-12T09:25:31.457" v="5896" actId="478"/>
          <ac:spMkLst>
            <pc:docMk/>
            <pc:sldMk cId="3248332298" sldId="3378"/>
            <ac:spMk id="5" creationId="{DDF8A211-025C-B40A-4213-2D485E0CD364}"/>
          </ac:spMkLst>
        </pc:spChg>
        <pc:spChg chg="mod">
          <ac:chgData name="Tiziano Di Turi" userId="64f38186-9056-445f-8d53-b3a600b414b6" providerId="ADAL" clId="{6F72AB8D-4536-064C-9636-2C2CD2D5EB6F}" dt="2022-07-12T09:27:38.585" v="6084" actId="20577"/>
          <ac:spMkLst>
            <pc:docMk/>
            <pc:sldMk cId="3248332298" sldId="3378"/>
            <ac:spMk id="12" creationId="{5DABDED0-D979-E04F-98DE-D2F2AFB88C82}"/>
          </ac:spMkLst>
        </pc:spChg>
        <pc:picChg chg="add del mod">
          <ac:chgData name="Tiziano Di Turi" userId="64f38186-9056-445f-8d53-b3a600b414b6" providerId="ADAL" clId="{6F72AB8D-4536-064C-9636-2C2CD2D5EB6F}" dt="2022-07-06T06:18:19.505" v="2203"/>
          <ac:picMkLst>
            <pc:docMk/>
            <pc:sldMk cId="3248332298" sldId="3378"/>
            <ac:picMk id="2" creationId="{0C01BA4F-652A-DB45-AF08-D2A8A80EA9E0}"/>
          </ac:picMkLst>
        </pc:picChg>
        <pc:picChg chg="add mod">
          <ac:chgData name="Tiziano Di Turi" userId="64f38186-9056-445f-8d53-b3a600b414b6" providerId="ADAL" clId="{6F72AB8D-4536-064C-9636-2C2CD2D5EB6F}" dt="2022-07-12T09:28:36.111" v="6221" actId="1035"/>
          <ac:picMkLst>
            <pc:docMk/>
            <pc:sldMk cId="3248332298" sldId="3378"/>
            <ac:picMk id="2" creationId="{70BFDD01-BC0E-D54F-A53A-331C5316B9F0}"/>
          </ac:picMkLst>
        </pc:picChg>
        <pc:picChg chg="add del">
          <ac:chgData name="Tiziano Di Turi" userId="64f38186-9056-445f-8d53-b3a600b414b6" providerId="ADAL" clId="{6F72AB8D-4536-064C-9636-2C2CD2D5EB6F}" dt="2022-07-06T06:18:27.178" v="2208" actId="478"/>
          <ac:picMkLst>
            <pc:docMk/>
            <pc:sldMk cId="3248332298" sldId="3378"/>
            <ac:picMk id="5" creationId="{8677B2E4-AA1D-A840-B43E-61AA1C78D595}"/>
          </ac:picMkLst>
        </pc:picChg>
        <pc:picChg chg="add del mod">
          <ac:chgData name="Tiziano Di Turi" userId="64f38186-9056-445f-8d53-b3a600b414b6" providerId="ADAL" clId="{6F72AB8D-4536-064C-9636-2C2CD2D5EB6F}" dt="2022-07-06T06:18:26.674" v="2207"/>
          <ac:picMkLst>
            <pc:docMk/>
            <pc:sldMk cId="3248332298" sldId="3378"/>
            <ac:picMk id="6" creationId="{EAA422B4-E9A8-2C4D-8E78-B258161E6E3A}"/>
          </ac:picMkLst>
        </pc:picChg>
        <pc:picChg chg="add del">
          <ac:chgData name="Tiziano Di Turi" userId="64f38186-9056-445f-8d53-b3a600b414b6" providerId="ADAL" clId="{6F72AB8D-4536-064C-9636-2C2CD2D5EB6F}" dt="2022-07-12T09:25:32.330" v="5897" actId="478"/>
          <ac:picMkLst>
            <pc:docMk/>
            <pc:sldMk cId="3248332298" sldId="3378"/>
            <ac:picMk id="7" creationId="{6A54039A-E327-5B43-8227-DDC77443EB06}"/>
          </ac:picMkLst>
        </pc:picChg>
      </pc:sldChg>
      <pc:sldChg chg="add modTransition modNotesTx">
        <pc:chgData name="Tiziano Di Turi" userId="64f38186-9056-445f-8d53-b3a600b414b6" providerId="ADAL" clId="{6F72AB8D-4536-064C-9636-2C2CD2D5EB6F}" dt="2022-07-12T09:19:30.360" v="5892"/>
        <pc:sldMkLst>
          <pc:docMk/>
          <pc:sldMk cId="1742181326" sldId="3379"/>
        </pc:sldMkLst>
      </pc:sldChg>
      <pc:sldChg chg="modSp add modTransition modNotesTx">
        <pc:chgData name="Tiziano Di Turi" userId="64f38186-9056-445f-8d53-b3a600b414b6" providerId="ADAL" clId="{6F72AB8D-4536-064C-9636-2C2CD2D5EB6F}" dt="2022-07-12T09:19:33.733" v="5893"/>
        <pc:sldMkLst>
          <pc:docMk/>
          <pc:sldMk cId="3824626914" sldId="3380"/>
        </pc:sldMkLst>
        <pc:picChg chg="mod">
          <ac:chgData name="Tiziano Di Turi" userId="64f38186-9056-445f-8d53-b3a600b414b6" providerId="ADAL" clId="{6F72AB8D-4536-064C-9636-2C2CD2D5EB6F}" dt="2022-07-06T06:06:27.237" v="2155" actId="14100"/>
          <ac:picMkLst>
            <pc:docMk/>
            <pc:sldMk cId="3824626914" sldId="3380"/>
            <ac:picMk id="2" creationId="{A289C9C0-1ADD-7041-B492-13E91666319E}"/>
          </ac:picMkLst>
        </pc:picChg>
      </pc:sldChg>
      <pc:sldChg chg="addSp delSp modSp add modTransition modNotesTx">
        <pc:chgData name="Tiziano Di Turi" userId="64f38186-9056-445f-8d53-b3a600b414b6" providerId="ADAL" clId="{6F72AB8D-4536-064C-9636-2C2CD2D5EB6F}" dt="2022-07-12T09:19:35.798" v="5894"/>
        <pc:sldMkLst>
          <pc:docMk/>
          <pc:sldMk cId="1035424954" sldId="3381"/>
        </pc:sldMkLst>
        <pc:spChg chg="mod">
          <ac:chgData name="Tiziano Di Turi" userId="64f38186-9056-445f-8d53-b3a600b414b6" providerId="ADAL" clId="{6F72AB8D-4536-064C-9636-2C2CD2D5EB6F}" dt="2022-07-06T05:27:00.506" v="1500" actId="14100"/>
          <ac:spMkLst>
            <pc:docMk/>
            <pc:sldMk cId="1035424954" sldId="3381"/>
            <ac:spMk id="12" creationId="{5DABDED0-D979-E04F-98DE-D2F2AFB88C82}"/>
          </ac:spMkLst>
        </pc:spChg>
        <pc:picChg chg="add mod">
          <ac:chgData name="Tiziano Di Turi" userId="64f38186-9056-445f-8d53-b3a600b414b6" providerId="ADAL" clId="{6F72AB8D-4536-064C-9636-2C2CD2D5EB6F}" dt="2022-07-06T06:07:00.385" v="2179" actId="14100"/>
          <ac:picMkLst>
            <pc:docMk/>
            <pc:sldMk cId="1035424954" sldId="3381"/>
            <ac:picMk id="2" creationId="{A18C9AE2-56E1-BB48-8C3B-15BA1BB57E64}"/>
          </ac:picMkLst>
        </pc:picChg>
        <pc:picChg chg="del">
          <ac:chgData name="Tiziano Di Turi" userId="64f38186-9056-445f-8d53-b3a600b414b6" providerId="ADAL" clId="{6F72AB8D-4536-064C-9636-2C2CD2D5EB6F}" dt="2022-07-06T06:05:52.474" v="2145" actId="478"/>
          <ac:picMkLst>
            <pc:docMk/>
            <pc:sldMk cId="1035424954" sldId="3381"/>
            <ac:picMk id="3" creationId="{97C1769A-57B2-E64D-9CDA-E7E2F0282449}"/>
          </ac:picMkLst>
        </pc:picChg>
        <pc:picChg chg="del">
          <ac:chgData name="Tiziano Di Turi" userId="64f38186-9056-445f-8d53-b3a600b414b6" providerId="ADAL" clId="{6F72AB8D-4536-064C-9636-2C2CD2D5EB6F}" dt="2022-07-06T05:57:48.247" v="2144" actId="478"/>
          <ac:picMkLst>
            <pc:docMk/>
            <pc:sldMk cId="1035424954" sldId="3381"/>
            <ac:picMk id="4" creationId="{0E9111FB-A479-CE4A-BA03-54DC30DFAA17}"/>
          </ac:picMkLst>
        </pc:picChg>
        <pc:picChg chg="del">
          <ac:chgData name="Tiziano Di Turi" userId="64f38186-9056-445f-8d53-b3a600b414b6" providerId="ADAL" clId="{6F72AB8D-4536-064C-9636-2C2CD2D5EB6F}" dt="2022-07-06T05:57:48.247" v="2144" actId="478"/>
          <ac:picMkLst>
            <pc:docMk/>
            <pc:sldMk cId="1035424954" sldId="3381"/>
            <ac:picMk id="5" creationId="{A1D43AF5-E4AA-E14B-8153-22AD92205B23}"/>
          </ac:picMkLst>
        </pc:picChg>
        <pc:picChg chg="del">
          <ac:chgData name="Tiziano Di Turi" userId="64f38186-9056-445f-8d53-b3a600b414b6" providerId="ADAL" clId="{6F72AB8D-4536-064C-9636-2C2CD2D5EB6F}" dt="2022-07-06T05:57:48.247" v="2144" actId="478"/>
          <ac:picMkLst>
            <pc:docMk/>
            <pc:sldMk cId="1035424954" sldId="3381"/>
            <ac:picMk id="6" creationId="{E32CFBE7-2F0C-F84B-805A-B28887F43744}"/>
          </ac:picMkLst>
        </pc:picChg>
      </pc:sldChg>
      <pc:sldChg chg="addSp modSp add modTransition">
        <pc:chgData name="Tiziano Di Turi" userId="64f38186-9056-445f-8d53-b3a600b414b6" providerId="ADAL" clId="{6F72AB8D-4536-064C-9636-2C2CD2D5EB6F}" dt="2022-07-12T09:19:37.835" v="5895"/>
        <pc:sldMkLst>
          <pc:docMk/>
          <pc:sldMk cId="220340239" sldId="3382"/>
        </pc:sldMkLst>
        <pc:spChg chg="add mod">
          <ac:chgData name="Tiziano Di Turi" userId="64f38186-9056-445f-8d53-b3a600b414b6" providerId="ADAL" clId="{6F72AB8D-4536-064C-9636-2C2CD2D5EB6F}" dt="2022-07-06T06:08:55.966" v="2198" actId="14100"/>
          <ac:spMkLst>
            <pc:docMk/>
            <pc:sldMk cId="220340239" sldId="3382"/>
            <ac:spMk id="3" creationId="{A9B07093-8C15-854C-B103-722DF47551C8}"/>
          </ac:spMkLst>
        </pc:spChg>
        <pc:picChg chg="mod">
          <ac:chgData name="Tiziano Di Turi" userId="64f38186-9056-445f-8d53-b3a600b414b6" providerId="ADAL" clId="{6F72AB8D-4536-064C-9636-2C2CD2D5EB6F}" dt="2022-07-06T06:08:40.057" v="2197" actId="1076"/>
          <ac:picMkLst>
            <pc:docMk/>
            <pc:sldMk cId="220340239" sldId="3382"/>
            <ac:picMk id="2" creationId="{DE8D0E39-EA12-4D46-962C-CEE2F5F4A5BD}"/>
          </ac:picMkLst>
        </pc:picChg>
        <pc:picChg chg="mod">
          <ac:chgData name="Tiziano Di Turi" userId="64f38186-9056-445f-8d53-b3a600b414b6" providerId="ADAL" clId="{6F72AB8D-4536-064C-9636-2C2CD2D5EB6F}" dt="2022-07-06T06:08:26.333" v="2194" actId="14100"/>
          <ac:picMkLst>
            <pc:docMk/>
            <pc:sldMk cId="220340239" sldId="3382"/>
            <ac:picMk id="7" creationId="{CC110C03-8EA4-8844-93E9-E102897FE243}"/>
          </ac:picMkLst>
        </pc:picChg>
      </pc:sldChg>
      <pc:sldChg chg="addSp delSp modSp add delAnim modAnim modNotesTx">
        <pc:chgData name="Tiziano Di Turi" userId="64f38186-9056-445f-8d53-b3a600b414b6" providerId="ADAL" clId="{6F72AB8D-4536-064C-9636-2C2CD2D5EB6F}" dt="2022-07-20T09:15:28.551" v="7870" actId="20577"/>
        <pc:sldMkLst>
          <pc:docMk/>
          <pc:sldMk cId="12928462" sldId="3385"/>
        </pc:sldMkLst>
        <pc:spChg chg="add del mod">
          <ac:chgData name="Tiziano Di Turi" userId="64f38186-9056-445f-8d53-b3a600b414b6" providerId="ADAL" clId="{6F72AB8D-4536-064C-9636-2C2CD2D5EB6F}" dt="2022-07-06T05:26:26.061" v="1453"/>
          <ac:spMkLst>
            <pc:docMk/>
            <pc:sldMk cId="12928462" sldId="3385"/>
            <ac:spMk id="8" creationId="{C60057DB-8960-A54C-BB62-1897FBAAD488}"/>
          </ac:spMkLst>
        </pc:spChg>
        <pc:spChg chg="add mod">
          <ac:chgData name="Tiziano Di Turi" userId="64f38186-9056-445f-8d53-b3a600b414b6" providerId="ADAL" clId="{6F72AB8D-4536-064C-9636-2C2CD2D5EB6F}" dt="2022-07-06T05:54:02.662" v="2038" actId="14100"/>
          <ac:spMkLst>
            <pc:docMk/>
            <pc:sldMk cId="12928462" sldId="3385"/>
            <ac:spMk id="9" creationId="{E66AD29E-1048-9A43-9E23-D5EA3A120ABF}"/>
          </ac:spMkLst>
        </pc:spChg>
        <pc:spChg chg="add mod">
          <ac:chgData name="Tiziano Di Turi" userId="64f38186-9056-445f-8d53-b3a600b414b6" providerId="ADAL" clId="{6F72AB8D-4536-064C-9636-2C2CD2D5EB6F}" dt="2022-07-12T07:10:41.064" v="4596" actId="20577"/>
          <ac:spMkLst>
            <pc:docMk/>
            <pc:sldMk cId="12928462" sldId="3385"/>
            <ac:spMk id="10" creationId="{8D89F1A0-315A-C34A-BAED-29818C740232}"/>
          </ac:spMkLst>
        </pc:spChg>
        <pc:spChg chg="del mod">
          <ac:chgData name="Tiziano Di Turi" userId="64f38186-9056-445f-8d53-b3a600b414b6" providerId="ADAL" clId="{6F72AB8D-4536-064C-9636-2C2CD2D5EB6F}" dt="2022-07-06T05:26:28.199" v="1455" actId="478"/>
          <ac:spMkLst>
            <pc:docMk/>
            <pc:sldMk cId="12928462" sldId="3385"/>
            <ac:spMk id="12" creationId="{5DABDED0-D979-E04F-98DE-D2F2AFB88C82}"/>
          </ac:spMkLst>
        </pc:spChg>
        <pc:spChg chg="mod">
          <ac:chgData name="Tiziano Di Turi" userId="64f38186-9056-445f-8d53-b3a600b414b6" providerId="ADAL" clId="{6F72AB8D-4536-064C-9636-2C2CD2D5EB6F}" dt="2022-07-06T05:22:06.403" v="1418" actId="20577"/>
          <ac:spMkLst>
            <pc:docMk/>
            <pc:sldMk cId="12928462" sldId="3385"/>
            <ac:spMk id="405" creationId="{00000000-0000-0000-0000-000000000000}"/>
          </ac:spMkLst>
        </pc:spChg>
        <pc:picChg chg="add del mod">
          <ac:chgData name="Tiziano Di Turi" userId="64f38186-9056-445f-8d53-b3a600b414b6" providerId="ADAL" clId="{6F72AB8D-4536-064C-9636-2C2CD2D5EB6F}" dt="2022-07-12T07:21:19.869" v="4611" actId="478"/>
          <ac:picMkLst>
            <pc:docMk/>
            <pc:sldMk cId="12928462" sldId="3385"/>
            <ac:picMk id="2" creationId="{F0F1E5D2-594F-CD49-BBB8-0E50F122E40E}"/>
          </ac:picMkLst>
        </pc:picChg>
        <pc:picChg chg="add mod">
          <ac:chgData name="Tiziano Di Turi" userId="64f38186-9056-445f-8d53-b3a600b414b6" providerId="ADAL" clId="{6F72AB8D-4536-064C-9636-2C2CD2D5EB6F}" dt="2022-07-12T07:22:40.911" v="4640" actId="1036"/>
          <ac:picMkLst>
            <pc:docMk/>
            <pc:sldMk cId="12928462" sldId="3385"/>
            <ac:picMk id="3" creationId="{61D6E6F7-AF7F-E848-9C18-2344BFEBD849}"/>
          </ac:picMkLst>
        </pc:picChg>
        <pc:picChg chg="del">
          <ac:chgData name="Tiziano Di Turi" userId="64f38186-9056-445f-8d53-b3a600b414b6" providerId="ADAL" clId="{6F72AB8D-4536-064C-9636-2C2CD2D5EB6F}" dt="2022-07-06T05:22:10.769" v="1419" actId="478"/>
          <ac:picMkLst>
            <pc:docMk/>
            <pc:sldMk cId="12928462" sldId="3385"/>
            <ac:picMk id="3" creationId="{97C1769A-57B2-E64D-9CDA-E7E2F0282449}"/>
          </ac:picMkLst>
        </pc:picChg>
        <pc:picChg chg="del">
          <ac:chgData name="Tiziano Di Turi" userId="64f38186-9056-445f-8d53-b3a600b414b6" providerId="ADAL" clId="{6F72AB8D-4536-064C-9636-2C2CD2D5EB6F}" dt="2022-07-06T05:22:10.769" v="1419" actId="478"/>
          <ac:picMkLst>
            <pc:docMk/>
            <pc:sldMk cId="12928462" sldId="3385"/>
            <ac:picMk id="4" creationId="{0E9111FB-A479-CE4A-BA03-54DC30DFAA17}"/>
          </ac:picMkLst>
        </pc:picChg>
        <pc:picChg chg="add mod">
          <ac:chgData name="Tiziano Di Turi" userId="64f38186-9056-445f-8d53-b3a600b414b6" providerId="ADAL" clId="{6F72AB8D-4536-064C-9636-2C2CD2D5EB6F}" dt="2022-07-12T07:22:40.911" v="4640" actId="1036"/>
          <ac:picMkLst>
            <pc:docMk/>
            <pc:sldMk cId="12928462" sldId="3385"/>
            <ac:picMk id="5" creationId="{1AC68512-1C53-2E43-9B2B-3FC6DBE7856F}"/>
          </ac:picMkLst>
        </pc:picChg>
        <pc:picChg chg="del">
          <ac:chgData name="Tiziano Di Turi" userId="64f38186-9056-445f-8d53-b3a600b414b6" providerId="ADAL" clId="{6F72AB8D-4536-064C-9636-2C2CD2D5EB6F}" dt="2022-07-06T05:22:10.769" v="1419" actId="478"/>
          <ac:picMkLst>
            <pc:docMk/>
            <pc:sldMk cId="12928462" sldId="3385"/>
            <ac:picMk id="5" creationId="{A1D43AF5-E4AA-E14B-8153-22AD92205B23}"/>
          </ac:picMkLst>
        </pc:picChg>
        <pc:picChg chg="del">
          <ac:chgData name="Tiziano Di Turi" userId="64f38186-9056-445f-8d53-b3a600b414b6" providerId="ADAL" clId="{6F72AB8D-4536-064C-9636-2C2CD2D5EB6F}" dt="2022-07-06T05:22:10.769" v="1419" actId="478"/>
          <ac:picMkLst>
            <pc:docMk/>
            <pc:sldMk cId="12928462" sldId="3385"/>
            <ac:picMk id="6" creationId="{E32CFBE7-2F0C-F84B-805A-B28887F43744}"/>
          </ac:picMkLst>
        </pc:picChg>
        <pc:picChg chg="add del mod">
          <ac:chgData name="Tiziano Di Turi" userId="64f38186-9056-445f-8d53-b3a600b414b6" providerId="ADAL" clId="{6F72AB8D-4536-064C-9636-2C2CD2D5EB6F}" dt="2022-07-12T07:21:31.171" v="4616" actId="478"/>
          <ac:picMkLst>
            <pc:docMk/>
            <pc:sldMk cId="12928462" sldId="3385"/>
            <ac:picMk id="7" creationId="{B5C7862B-13AA-8D4C-B7BD-4F48C9D8FDCF}"/>
          </ac:picMkLst>
        </pc:picChg>
        <pc:picChg chg="add del mod">
          <ac:chgData name="Tiziano Di Turi" userId="64f38186-9056-445f-8d53-b3a600b414b6" providerId="ADAL" clId="{6F72AB8D-4536-064C-9636-2C2CD2D5EB6F}" dt="2022-07-12T07:21:19.869" v="4611" actId="478"/>
          <ac:picMkLst>
            <pc:docMk/>
            <pc:sldMk cId="12928462" sldId="3385"/>
            <ac:picMk id="11" creationId="{5F007FD8-13D1-B841-827C-4CD98497B997}"/>
          </ac:picMkLst>
        </pc:picChg>
        <pc:picChg chg="add del mod">
          <ac:chgData name="Tiziano Di Turi" userId="64f38186-9056-445f-8d53-b3a600b414b6" providerId="ADAL" clId="{6F72AB8D-4536-064C-9636-2C2CD2D5EB6F}" dt="2022-07-12T07:21:32.205" v="4617" actId="478"/>
          <ac:picMkLst>
            <pc:docMk/>
            <pc:sldMk cId="12928462" sldId="3385"/>
            <ac:picMk id="13" creationId="{A6E64472-383A-D945-A2E7-B765B3D4B324}"/>
          </ac:picMkLst>
        </pc:picChg>
        <pc:cxnChg chg="del">
          <ac:chgData name="Tiziano Di Turi" userId="64f38186-9056-445f-8d53-b3a600b414b6" providerId="ADAL" clId="{6F72AB8D-4536-064C-9636-2C2CD2D5EB6F}" dt="2022-07-12T07:21:23.092" v="4612" actId="478"/>
          <ac:cxnSpMkLst>
            <pc:docMk/>
            <pc:sldMk cId="12928462" sldId="3385"/>
            <ac:cxnSpMk id="4" creationId="{B786D026-A9E6-6089-3835-49D61183CCCE}"/>
          </ac:cxnSpMkLst>
        </pc:cxnChg>
        <pc:cxnChg chg="del">
          <ac:chgData name="Tiziano Di Turi" userId="64f38186-9056-445f-8d53-b3a600b414b6" providerId="ADAL" clId="{6F72AB8D-4536-064C-9636-2C2CD2D5EB6F}" dt="2022-07-12T07:21:24.674" v="4613" actId="478"/>
          <ac:cxnSpMkLst>
            <pc:docMk/>
            <pc:sldMk cId="12928462" sldId="3385"/>
            <ac:cxnSpMk id="12" creationId="{3B2E8FA8-0049-C724-81A4-7F335E825FD9}"/>
          </ac:cxnSpMkLst>
        </pc:cxnChg>
      </pc:sldChg>
      <pc:sldChg chg="modNotesTx">
        <pc:chgData name="Tiziano Di Turi" userId="64f38186-9056-445f-8d53-b3a600b414b6" providerId="ADAL" clId="{6F72AB8D-4536-064C-9636-2C2CD2D5EB6F}" dt="2022-07-25T10:14:00.651" v="8491" actId="20577"/>
        <pc:sldMkLst>
          <pc:docMk/>
          <pc:sldMk cId="3935018033" sldId="3387"/>
        </pc:sldMkLst>
      </pc:sldChg>
      <pc:sldChg chg="modSp modNotesTx">
        <pc:chgData name="Tiziano Di Turi" userId="64f38186-9056-445f-8d53-b3a600b414b6" providerId="ADAL" clId="{6F72AB8D-4536-064C-9636-2C2CD2D5EB6F}" dt="2022-07-25T14:40:08.974" v="8518" actId="20577"/>
        <pc:sldMkLst>
          <pc:docMk/>
          <pc:sldMk cId="2831185259" sldId="3388"/>
        </pc:sldMkLst>
        <pc:spChg chg="mod">
          <ac:chgData name="Tiziano Di Turi" userId="64f38186-9056-445f-8d53-b3a600b414b6" providerId="ADAL" clId="{6F72AB8D-4536-064C-9636-2C2CD2D5EB6F}" dt="2022-07-12T07:45:26.156" v="5081" actId="114"/>
          <ac:spMkLst>
            <pc:docMk/>
            <pc:sldMk cId="2831185259" sldId="3388"/>
            <ac:spMk id="12" creationId="{5DABDED0-D979-E04F-98DE-D2F2AFB88C82}"/>
          </ac:spMkLst>
        </pc:spChg>
      </pc:sldChg>
      <pc:sldChg chg="addSp delSp modSp modTransition modNotesTx">
        <pc:chgData name="Tiziano Di Turi" userId="64f38186-9056-445f-8d53-b3a600b414b6" providerId="ADAL" clId="{6F72AB8D-4536-064C-9636-2C2CD2D5EB6F}" dt="2022-07-27T10:23:03.698" v="8799" actId="20577"/>
        <pc:sldMkLst>
          <pc:docMk/>
          <pc:sldMk cId="3306080756" sldId="3389"/>
        </pc:sldMkLst>
        <pc:spChg chg="del">
          <ac:chgData name="Tiziano Di Turi" userId="64f38186-9056-445f-8d53-b3a600b414b6" providerId="ADAL" clId="{6F72AB8D-4536-064C-9636-2C2CD2D5EB6F}" dt="2022-07-12T07:53:26.682" v="5101" actId="478"/>
          <ac:spMkLst>
            <pc:docMk/>
            <pc:sldMk cId="3306080756" sldId="3389"/>
            <ac:spMk id="2" creationId="{A5BE7DF7-1D9E-8A8A-6569-B25F10EF3991}"/>
          </ac:spMkLst>
        </pc:spChg>
        <pc:spChg chg="add mod">
          <ac:chgData name="Tiziano Di Turi" userId="64f38186-9056-445f-8d53-b3a600b414b6" providerId="ADAL" clId="{6F72AB8D-4536-064C-9636-2C2CD2D5EB6F}" dt="2022-07-20T12:40:16.728" v="7924" actId="1076"/>
          <ac:spMkLst>
            <pc:docMk/>
            <pc:sldMk cId="3306080756" sldId="3389"/>
            <ac:spMk id="5" creationId="{72E09440-9E33-1D4C-8F14-FF239F09ADBC}"/>
          </ac:spMkLst>
        </pc:spChg>
        <pc:spChg chg="mod">
          <ac:chgData name="Tiziano Di Turi" userId="64f38186-9056-445f-8d53-b3a600b414b6" providerId="ADAL" clId="{6F72AB8D-4536-064C-9636-2C2CD2D5EB6F}" dt="2022-07-12T07:58:40.492" v="5446" actId="20577"/>
          <ac:spMkLst>
            <pc:docMk/>
            <pc:sldMk cId="3306080756" sldId="3389"/>
            <ac:spMk id="12" creationId="{5DABDED0-D979-E04F-98DE-D2F2AFB88C82}"/>
          </ac:spMkLst>
        </pc:spChg>
        <pc:spChg chg="mod">
          <ac:chgData name="Tiziano Di Turi" userId="64f38186-9056-445f-8d53-b3a600b414b6" providerId="ADAL" clId="{6F72AB8D-4536-064C-9636-2C2CD2D5EB6F}" dt="2022-07-12T07:53:23.337" v="5100" actId="20577"/>
          <ac:spMkLst>
            <pc:docMk/>
            <pc:sldMk cId="3306080756" sldId="3389"/>
            <ac:spMk id="405" creationId="{00000000-0000-0000-0000-000000000000}"/>
          </ac:spMkLst>
        </pc:spChg>
        <pc:picChg chg="add mod">
          <ac:chgData name="Tiziano Di Turi" userId="64f38186-9056-445f-8d53-b3a600b414b6" providerId="ADAL" clId="{6F72AB8D-4536-064C-9636-2C2CD2D5EB6F}" dt="2022-07-12T08:48:29.254" v="5488" actId="14100"/>
          <ac:picMkLst>
            <pc:docMk/>
            <pc:sldMk cId="3306080756" sldId="3389"/>
            <ac:picMk id="4" creationId="{22364C59-C8D6-4B4A-9997-495350DBFA87}"/>
          </ac:picMkLst>
        </pc:picChg>
        <pc:picChg chg="del mod">
          <ac:chgData name="Tiziano Di Turi" userId="64f38186-9056-445f-8d53-b3a600b414b6" providerId="ADAL" clId="{6F72AB8D-4536-064C-9636-2C2CD2D5EB6F}" dt="2022-07-12T07:58:46.405" v="5449" actId="478"/>
          <ac:picMkLst>
            <pc:docMk/>
            <pc:sldMk cId="3306080756" sldId="3389"/>
            <ac:picMk id="6" creationId="{D6C35F9C-C54A-F5EB-F903-C18166C09024}"/>
          </ac:picMkLst>
        </pc:picChg>
        <pc:cxnChg chg="del">
          <ac:chgData name="Tiziano Di Turi" userId="64f38186-9056-445f-8d53-b3a600b414b6" providerId="ADAL" clId="{6F72AB8D-4536-064C-9636-2C2CD2D5EB6F}" dt="2022-07-12T07:53:29.860" v="5103" actId="478"/>
          <ac:cxnSpMkLst>
            <pc:docMk/>
            <pc:sldMk cId="3306080756" sldId="3389"/>
            <ac:cxnSpMk id="3" creationId="{E1693652-4544-2A9B-832A-86723CDD181E}"/>
          </ac:cxnSpMkLst>
        </pc:cxnChg>
      </pc:sldChg>
      <pc:sldChg chg="modSp modNotesTx">
        <pc:chgData name="Tiziano Di Turi" userId="64f38186-9056-445f-8d53-b3a600b414b6" providerId="ADAL" clId="{6F72AB8D-4536-064C-9636-2C2CD2D5EB6F}" dt="2022-07-14T08:04:04.565" v="7106" actId="20577"/>
        <pc:sldMkLst>
          <pc:docMk/>
          <pc:sldMk cId="1031595133" sldId="3390"/>
        </pc:sldMkLst>
        <pc:spChg chg="mod">
          <ac:chgData name="Tiziano Di Turi" userId="64f38186-9056-445f-8d53-b3a600b414b6" providerId="ADAL" clId="{6F72AB8D-4536-064C-9636-2C2CD2D5EB6F}" dt="2022-07-12T08:51:42.482" v="5491" actId="114"/>
          <ac:spMkLst>
            <pc:docMk/>
            <pc:sldMk cId="1031595133" sldId="3390"/>
            <ac:spMk id="12" creationId="{5DABDED0-D979-E04F-98DE-D2F2AFB88C82}"/>
          </ac:spMkLst>
        </pc:spChg>
        <pc:picChg chg="mod">
          <ac:chgData name="Tiziano Di Turi" userId="64f38186-9056-445f-8d53-b3a600b414b6" providerId="ADAL" clId="{6F72AB8D-4536-064C-9636-2C2CD2D5EB6F}" dt="2022-07-12T08:51:46.875" v="5492" actId="1035"/>
          <ac:picMkLst>
            <pc:docMk/>
            <pc:sldMk cId="1031595133" sldId="3390"/>
            <ac:picMk id="1026" creationId="{76F23322-6F80-2A2F-A12C-EDF1A5E3A6C9}"/>
          </ac:picMkLst>
        </pc:picChg>
      </pc:sldChg>
      <pc:sldChg chg="addSp delSp modSp add ord delAnim modAnim modNotesTx">
        <pc:chgData name="Tiziano Di Turi" userId="64f38186-9056-445f-8d53-b3a600b414b6" providerId="ADAL" clId="{6F72AB8D-4536-064C-9636-2C2CD2D5EB6F}" dt="2022-07-20T13:01:55.022" v="8089"/>
        <pc:sldMkLst>
          <pc:docMk/>
          <pc:sldMk cId="3671336294" sldId="3391"/>
        </pc:sldMkLst>
        <pc:spChg chg="add del mod">
          <ac:chgData name="Tiziano Di Turi" userId="64f38186-9056-445f-8d53-b3a600b414b6" providerId="ADAL" clId="{6F72AB8D-4536-064C-9636-2C2CD2D5EB6F}" dt="2022-07-12T07:36:43.170" v="5058" actId="478"/>
          <ac:spMkLst>
            <pc:docMk/>
            <pc:sldMk cId="3671336294" sldId="3391"/>
            <ac:spMk id="6" creationId="{4EB855A1-19B2-F74E-A42A-E848AF80EA83}"/>
          </ac:spMkLst>
        </pc:spChg>
        <pc:spChg chg="mod">
          <ac:chgData name="Tiziano Di Turi" userId="64f38186-9056-445f-8d53-b3a600b414b6" providerId="ADAL" clId="{6F72AB8D-4536-064C-9636-2C2CD2D5EB6F}" dt="2022-07-12T07:36:26.629" v="5057" actId="20577"/>
          <ac:spMkLst>
            <pc:docMk/>
            <pc:sldMk cId="3671336294" sldId="3391"/>
            <ac:spMk id="12" creationId="{5DABDED0-D979-E04F-98DE-D2F2AFB88C82}"/>
          </ac:spMkLst>
        </pc:spChg>
        <pc:spChg chg="mod">
          <ac:chgData name="Tiziano Di Turi" userId="64f38186-9056-445f-8d53-b3a600b414b6" providerId="ADAL" clId="{6F72AB8D-4536-064C-9636-2C2CD2D5EB6F}" dt="2022-07-12T07:35:00.624" v="5000" actId="20577"/>
          <ac:spMkLst>
            <pc:docMk/>
            <pc:sldMk cId="3671336294" sldId="3391"/>
            <ac:spMk id="405" creationId="{00000000-0000-0000-0000-000000000000}"/>
          </ac:spMkLst>
        </pc:spChg>
        <pc:picChg chg="del">
          <ac:chgData name="Tiziano Di Turi" userId="64f38186-9056-445f-8d53-b3a600b414b6" providerId="ADAL" clId="{6F72AB8D-4536-064C-9636-2C2CD2D5EB6F}" dt="2022-07-12T07:35:52.916" v="5021" actId="478"/>
          <ac:picMkLst>
            <pc:docMk/>
            <pc:sldMk cId="3671336294" sldId="3391"/>
            <ac:picMk id="2" creationId="{DF44CF5D-F748-7654-9F05-D72795286613}"/>
          </ac:picMkLst>
        </pc:picChg>
        <pc:picChg chg="add del mod">
          <ac:chgData name="Tiziano Di Turi" userId="64f38186-9056-445f-8d53-b3a600b414b6" providerId="ADAL" clId="{6F72AB8D-4536-064C-9636-2C2CD2D5EB6F}" dt="2022-07-12T07:40:46.213" v="5065"/>
          <ac:picMkLst>
            <pc:docMk/>
            <pc:sldMk cId="3671336294" sldId="3391"/>
            <ac:picMk id="3" creationId="{B3239E7B-4061-6B4A-B333-664135CC1645}"/>
          </ac:picMkLst>
        </pc:picChg>
        <pc:picChg chg="del">
          <ac:chgData name="Tiziano Di Turi" userId="64f38186-9056-445f-8d53-b3a600b414b6" providerId="ADAL" clId="{6F72AB8D-4536-064C-9636-2C2CD2D5EB6F}" dt="2022-07-12T07:35:49.614" v="5020" actId="478"/>
          <ac:picMkLst>
            <pc:docMk/>
            <pc:sldMk cId="3671336294" sldId="3391"/>
            <ac:picMk id="7" creationId="{1FBB93B4-4A31-5442-8E8B-CA661CA90960}"/>
          </ac:picMkLst>
        </pc:picChg>
        <pc:picChg chg="add del">
          <ac:chgData name="Tiziano Di Turi" userId="64f38186-9056-445f-8d53-b3a600b414b6" providerId="ADAL" clId="{6F72AB8D-4536-064C-9636-2C2CD2D5EB6F}" dt="2022-07-12T07:40:46.707" v="5066" actId="478"/>
          <ac:picMkLst>
            <pc:docMk/>
            <pc:sldMk cId="3671336294" sldId="3391"/>
            <ac:picMk id="8" creationId="{2AFF64A6-3991-0746-AF8B-0E12CBC9BA27}"/>
          </ac:picMkLst>
        </pc:picChg>
        <pc:picChg chg="add">
          <ac:chgData name="Tiziano Di Turi" userId="64f38186-9056-445f-8d53-b3a600b414b6" providerId="ADAL" clId="{6F72AB8D-4536-064C-9636-2C2CD2D5EB6F}" dt="2022-07-12T07:40:46.931" v="5067"/>
          <ac:picMkLst>
            <pc:docMk/>
            <pc:sldMk cId="3671336294" sldId="3391"/>
            <ac:picMk id="9" creationId="{95490102-8F5E-FF4F-B23A-D0EB4C7A4DD9}"/>
          </ac:picMkLst>
        </pc:picChg>
      </pc:sldChg>
      <pc:sldChg chg="add modTransition">
        <pc:chgData name="Tiziano Di Turi" userId="64f38186-9056-445f-8d53-b3a600b414b6" providerId="ADAL" clId="{6F72AB8D-4536-064C-9636-2C2CD2D5EB6F}" dt="2022-07-22T05:35:27.841" v="8090"/>
        <pc:sldMkLst>
          <pc:docMk/>
          <pc:sldMk cId="3417392650" sldId="3392"/>
        </pc:sldMkLst>
      </pc:sldChg>
      <pc:sldChg chg="add modTransition">
        <pc:chgData name="Tiziano Di Turi" userId="64f38186-9056-445f-8d53-b3a600b414b6" providerId="ADAL" clId="{6F72AB8D-4536-064C-9636-2C2CD2D5EB6F}" dt="2022-08-16T05:41:13.716" v="8878"/>
        <pc:sldMkLst>
          <pc:docMk/>
          <pc:sldMk cId="1589695689" sldId="3393"/>
        </pc:sldMkLst>
      </pc:sldChg>
    </pc:docChg>
  </pc:docChgLst>
  <pc:docChgLst>
    <pc:chgData name="Mansos, Patricia" userId="S::patricia.mansos@nobelbiocare.com::81c73a04-89f8-4504-9b9f-6fb0602c53bd" providerId="AD" clId="Web-{89118C1B-9574-4C83-B709-BF0F75D8A8B0}"/>
    <pc:docChg chg="addSld modSld">
      <pc:chgData name="Mansos, Patricia" userId="S::patricia.mansos@nobelbiocare.com::81c73a04-89f8-4504-9b9f-6fb0602c53bd" providerId="AD" clId="Web-{89118C1B-9574-4C83-B709-BF0F75D8A8B0}" dt="2021-08-10T10:56:13.988" v="138" actId="1076"/>
      <pc:docMkLst>
        <pc:docMk/>
      </pc:docMkLst>
      <pc:sldChg chg="modSp">
        <pc:chgData name="Mansos, Patricia" userId="S::patricia.mansos@nobelbiocare.com::81c73a04-89f8-4504-9b9f-6fb0602c53bd" providerId="AD" clId="Web-{89118C1B-9574-4C83-B709-BF0F75D8A8B0}" dt="2021-08-10T10:44:04.202" v="5" actId="20577"/>
        <pc:sldMkLst>
          <pc:docMk/>
          <pc:sldMk cId="1183929975" sldId="3364"/>
        </pc:sldMkLst>
        <pc:spChg chg="mod">
          <ac:chgData name="Mansos, Patricia" userId="S::patricia.mansos@nobelbiocare.com::81c73a04-89f8-4504-9b9f-6fb0602c53bd" providerId="AD" clId="Web-{89118C1B-9574-4C83-B709-BF0F75D8A8B0}" dt="2021-08-10T10:44:04.202" v="5" actId="20577"/>
          <ac:spMkLst>
            <pc:docMk/>
            <pc:sldMk cId="1183929975" sldId="3364"/>
            <ac:spMk id="12" creationId="{5DABDED0-D979-E04F-98DE-D2F2AFB88C82}"/>
          </ac:spMkLst>
        </pc:spChg>
      </pc:sldChg>
      <pc:sldChg chg="addSp delSp modSp new">
        <pc:chgData name="Mansos, Patricia" userId="S::patricia.mansos@nobelbiocare.com::81c73a04-89f8-4504-9b9f-6fb0602c53bd" providerId="AD" clId="Web-{89118C1B-9574-4C83-B709-BF0F75D8A8B0}" dt="2021-08-10T10:49:24.541" v="56" actId="1076"/>
        <pc:sldMkLst>
          <pc:docMk/>
          <pc:sldMk cId="2042781357" sldId="3426"/>
        </pc:sldMkLst>
        <pc:spChg chg="del">
          <ac:chgData name="Mansos, Patricia" userId="S::patricia.mansos@nobelbiocare.com::81c73a04-89f8-4504-9b9f-6fb0602c53bd" providerId="AD" clId="Web-{89118C1B-9574-4C83-B709-BF0F75D8A8B0}" dt="2021-08-10T10:44:23.311" v="9"/>
          <ac:spMkLst>
            <pc:docMk/>
            <pc:sldMk cId="2042781357" sldId="3426"/>
            <ac:spMk id="2" creationId="{B8071052-971E-47E7-8696-F7AC0C54CF6F}"/>
          </ac:spMkLst>
        </pc:spChg>
        <pc:spChg chg="del">
          <ac:chgData name="Mansos, Patricia" userId="S::patricia.mansos@nobelbiocare.com::81c73a04-89f8-4504-9b9f-6fb0602c53bd" providerId="AD" clId="Web-{89118C1B-9574-4C83-B709-BF0F75D8A8B0}" dt="2021-08-10T10:44:22.124" v="8"/>
          <ac:spMkLst>
            <pc:docMk/>
            <pc:sldMk cId="2042781357" sldId="3426"/>
            <ac:spMk id="3" creationId="{19B9FFF4-F735-4DBF-A438-92B5FE0C6EA8}"/>
          </ac:spMkLst>
        </pc:spChg>
        <pc:spChg chg="del">
          <ac:chgData name="Mansos, Patricia" userId="S::patricia.mansos@nobelbiocare.com::81c73a04-89f8-4504-9b9f-6fb0602c53bd" providerId="AD" clId="Web-{89118C1B-9574-4C83-B709-BF0F75D8A8B0}" dt="2021-08-10T10:44:19.749" v="7"/>
          <ac:spMkLst>
            <pc:docMk/>
            <pc:sldMk cId="2042781357" sldId="3426"/>
            <ac:spMk id="4" creationId="{454C55E3-B0FC-4AFC-8151-C37D9A9553DC}"/>
          </ac:spMkLst>
        </pc:spChg>
        <pc:spChg chg="add mod">
          <ac:chgData name="Mansos, Patricia" userId="S::patricia.mansos@nobelbiocare.com::81c73a04-89f8-4504-9b9f-6fb0602c53bd" providerId="AD" clId="Web-{89118C1B-9574-4C83-B709-BF0F75D8A8B0}" dt="2021-08-10T10:45:44.705" v="21" actId="20577"/>
          <ac:spMkLst>
            <pc:docMk/>
            <pc:sldMk cId="2042781357" sldId="3426"/>
            <ac:spMk id="6" creationId="{E6879778-1B1C-427D-A1CD-C8421A333771}"/>
          </ac:spMkLst>
        </pc:spChg>
        <pc:spChg chg="add mod">
          <ac:chgData name="Mansos, Patricia" userId="S::patricia.mansos@nobelbiocare.com::81c73a04-89f8-4504-9b9f-6fb0602c53bd" providerId="AD" clId="Web-{89118C1B-9574-4C83-B709-BF0F75D8A8B0}" dt="2021-08-10T10:46:08.237" v="24" actId="14100"/>
          <ac:spMkLst>
            <pc:docMk/>
            <pc:sldMk cId="2042781357" sldId="3426"/>
            <ac:spMk id="7" creationId="{73B1E2C7-FEC4-41F3-8DBC-8BFCFD47EA15}"/>
          </ac:spMkLst>
        </pc:spChg>
        <pc:spChg chg="add mod">
          <ac:chgData name="Mansos, Patricia" userId="S::patricia.mansos@nobelbiocare.com::81c73a04-89f8-4504-9b9f-6fb0602c53bd" providerId="AD" clId="Web-{89118C1B-9574-4C83-B709-BF0F75D8A8B0}" dt="2021-08-10T10:49:24.541" v="56" actId="1076"/>
          <ac:spMkLst>
            <pc:docMk/>
            <pc:sldMk cId="2042781357" sldId="3426"/>
            <ac:spMk id="8" creationId="{14814318-AF81-4969-9840-B8E875E60F44}"/>
          </ac:spMkLst>
        </pc:spChg>
      </pc:sldChg>
      <pc:sldChg chg="addSp delSp modSp new">
        <pc:chgData name="Mansos, Patricia" userId="S::patricia.mansos@nobelbiocare.com::81c73a04-89f8-4504-9b9f-6fb0602c53bd" providerId="AD" clId="Web-{89118C1B-9574-4C83-B709-BF0F75D8A8B0}" dt="2021-08-10T10:56:13.988" v="138" actId="1076"/>
        <pc:sldMkLst>
          <pc:docMk/>
          <pc:sldMk cId="4041227608" sldId="3427"/>
        </pc:sldMkLst>
        <pc:spChg chg="del">
          <ac:chgData name="Mansos, Patricia" userId="S::patricia.mansos@nobelbiocare.com::81c73a04-89f8-4504-9b9f-6fb0602c53bd" providerId="AD" clId="Web-{89118C1B-9574-4C83-B709-BF0F75D8A8B0}" dt="2021-08-10T10:49:10.510" v="52"/>
          <ac:spMkLst>
            <pc:docMk/>
            <pc:sldMk cId="4041227608" sldId="3427"/>
            <ac:spMk id="2" creationId="{35F7F102-FC66-4806-A4D5-4DCA28010157}"/>
          </ac:spMkLst>
        </pc:spChg>
        <pc:spChg chg="del">
          <ac:chgData name="Mansos, Patricia" userId="S::patricia.mansos@nobelbiocare.com::81c73a04-89f8-4504-9b9f-6fb0602c53bd" providerId="AD" clId="Web-{89118C1B-9574-4C83-B709-BF0F75D8A8B0}" dt="2021-08-10T10:47:35.442" v="26"/>
          <ac:spMkLst>
            <pc:docMk/>
            <pc:sldMk cId="4041227608" sldId="3427"/>
            <ac:spMk id="3" creationId="{9CBFEBDF-EE10-4240-86D9-61B54704E7FA}"/>
          </ac:spMkLst>
        </pc:spChg>
        <pc:spChg chg="del">
          <ac:chgData name="Mansos, Patricia" userId="S::patricia.mansos@nobelbiocare.com::81c73a04-89f8-4504-9b9f-6fb0602c53bd" providerId="AD" clId="Web-{89118C1B-9574-4C83-B709-BF0F75D8A8B0}" dt="2021-08-10T10:47:36.785" v="27"/>
          <ac:spMkLst>
            <pc:docMk/>
            <pc:sldMk cId="4041227608" sldId="3427"/>
            <ac:spMk id="4" creationId="{296773DA-AE46-4114-8B40-1F2EDFA57AB2}"/>
          </ac:spMkLst>
        </pc:spChg>
        <pc:spChg chg="add mod">
          <ac:chgData name="Mansos, Patricia" userId="S::patricia.mansos@nobelbiocare.com::81c73a04-89f8-4504-9b9f-6fb0602c53bd" providerId="AD" clId="Web-{89118C1B-9574-4C83-B709-BF0F75D8A8B0}" dt="2021-08-10T10:54:35.174" v="123" actId="1076"/>
          <ac:spMkLst>
            <pc:docMk/>
            <pc:sldMk cId="4041227608" sldId="3427"/>
            <ac:spMk id="6" creationId="{E38C30D4-DA4E-452C-A609-47DADCCF0D03}"/>
          </ac:spMkLst>
        </pc:spChg>
        <pc:spChg chg="add">
          <ac:chgData name="Mansos, Patricia" userId="S::patricia.mansos@nobelbiocare.com::81c73a04-89f8-4504-9b9f-6fb0602c53bd" providerId="AD" clId="Web-{89118C1B-9574-4C83-B709-BF0F75D8A8B0}" dt="2021-08-10T10:49:10.525" v="53"/>
          <ac:spMkLst>
            <pc:docMk/>
            <pc:sldMk cId="4041227608" sldId="3427"/>
            <ac:spMk id="8" creationId="{379ABE4D-693D-444A-A906-891EC92D854B}"/>
          </ac:spMkLst>
        </pc:spChg>
        <pc:spChg chg="add mod">
          <ac:chgData name="Mansos, Patricia" userId="S::patricia.mansos@nobelbiocare.com::81c73a04-89f8-4504-9b9f-6fb0602c53bd" providerId="AD" clId="Web-{89118C1B-9574-4C83-B709-BF0F75D8A8B0}" dt="2021-08-10T10:56:08.426" v="137" actId="1076"/>
          <ac:spMkLst>
            <pc:docMk/>
            <pc:sldMk cId="4041227608" sldId="3427"/>
            <ac:spMk id="11" creationId="{37718BBA-9320-4A15-AC8D-DD936FB0157A}"/>
          </ac:spMkLst>
        </pc:spChg>
        <pc:picChg chg="add mod">
          <ac:chgData name="Mansos, Patricia" userId="S::patricia.mansos@nobelbiocare.com::81c73a04-89f8-4504-9b9f-6fb0602c53bd" providerId="AD" clId="Web-{89118C1B-9574-4C83-B709-BF0F75D8A8B0}" dt="2021-08-10T10:54:35.174" v="122" actId="1076"/>
          <ac:picMkLst>
            <pc:docMk/>
            <pc:sldMk cId="4041227608" sldId="3427"/>
            <ac:picMk id="5" creationId="{EC1D6C1D-2834-4A6B-9E66-5BE01DF55AB5}"/>
          </ac:picMkLst>
        </pc:picChg>
        <pc:picChg chg="add del mod">
          <ac:chgData name="Mansos, Patricia" userId="S::patricia.mansos@nobelbiocare.com::81c73a04-89f8-4504-9b9f-6fb0602c53bd" providerId="AD" clId="Web-{89118C1B-9574-4C83-B709-BF0F75D8A8B0}" dt="2021-08-10T10:52:50.390" v="61"/>
          <ac:picMkLst>
            <pc:docMk/>
            <pc:sldMk cId="4041227608" sldId="3427"/>
            <ac:picMk id="9" creationId="{E840CACA-0D3C-4B67-8136-DC4FCF868854}"/>
          </ac:picMkLst>
        </pc:picChg>
        <pc:picChg chg="add mod modCrop">
          <ac:chgData name="Mansos, Patricia" userId="S::patricia.mansos@nobelbiocare.com::81c73a04-89f8-4504-9b9f-6fb0602c53bd" providerId="AD" clId="Web-{89118C1B-9574-4C83-B709-BF0F75D8A8B0}" dt="2021-08-10T10:56:08.410" v="136" actId="1076"/>
          <ac:picMkLst>
            <pc:docMk/>
            <pc:sldMk cId="4041227608" sldId="3427"/>
            <ac:picMk id="10" creationId="{4D2E8B66-94D5-474B-BB0D-406303167481}"/>
          </ac:picMkLst>
        </pc:picChg>
        <pc:picChg chg="add mod">
          <ac:chgData name="Mansos, Patricia" userId="S::patricia.mansos@nobelbiocare.com::81c73a04-89f8-4504-9b9f-6fb0602c53bd" providerId="AD" clId="Web-{89118C1B-9574-4C83-B709-BF0F75D8A8B0}" dt="2021-08-10T10:56:13.988" v="138" actId="1076"/>
          <ac:picMkLst>
            <pc:docMk/>
            <pc:sldMk cId="4041227608" sldId="3427"/>
            <ac:picMk id="12" creationId="{54EAB16A-B5C0-43C2-8761-8DF2899C8A07}"/>
          </ac:picMkLst>
        </pc:picChg>
      </pc:sldChg>
    </pc:docChg>
  </pc:docChgLst>
  <pc:docChgLst>
    <pc:chgData name="Creemers, Carolien" userId="S::carolien.creemers@nobelbiocare.com::8468ae7a-86eb-429e-bcf0-86190c3dec80" providerId="AD" clId="Web-{A120B082-5387-4A7F-AD96-881B75EAA108}"/>
    <pc:docChg chg="modSld">
      <pc:chgData name="Creemers, Carolien" userId="S::carolien.creemers@nobelbiocare.com::8468ae7a-86eb-429e-bcf0-86190c3dec80" providerId="AD" clId="Web-{A120B082-5387-4A7F-AD96-881B75EAA108}" dt="2021-07-26T08:33:23.058" v="68" actId="20577"/>
      <pc:docMkLst>
        <pc:docMk/>
      </pc:docMkLst>
      <pc:sldChg chg="addCm modCm">
        <pc:chgData name="Creemers, Carolien" userId="S::carolien.creemers@nobelbiocare.com::8468ae7a-86eb-429e-bcf0-86190c3dec80" providerId="AD" clId="Web-{A120B082-5387-4A7F-AD96-881B75EAA108}" dt="2021-07-26T08:11:41.108" v="1"/>
        <pc:sldMkLst>
          <pc:docMk/>
          <pc:sldMk cId="2542647344" sldId="3358"/>
        </pc:sldMkLst>
      </pc:sldChg>
      <pc:sldChg chg="addCm">
        <pc:chgData name="Creemers, Carolien" userId="S::carolien.creemers@nobelbiocare.com::8468ae7a-86eb-429e-bcf0-86190c3dec80" providerId="AD" clId="Web-{A120B082-5387-4A7F-AD96-881B75EAA108}" dt="2021-07-26T08:15:42.770" v="2"/>
        <pc:sldMkLst>
          <pc:docMk/>
          <pc:sldMk cId="3587702302" sldId="3360"/>
        </pc:sldMkLst>
      </pc:sldChg>
      <pc:sldChg chg="modSp">
        <pc:chgData name="Creemers, Carolien" userId="S::carolien.creemers@nobelbiocare.com::8468ae7a-86eb-429e-bcf0-86190c3dec80" providerId="AD" clId="Web-{A120B082-5387-4A7F-AD96-881B75EAA108}" dt="2021-07-26T08:17:33.772" v="6" actId="20577"/>
        <pc:sldMkLst>
          <pc:docMk/>
          <pc:sldMk cId="1548075395" sldId="3363"/>
        </pc:sldMkLst>
        <pc:spChg chg="mod">
          <ac:chgData name="Creemers, Carolien" userId="S::carolien.creemers@nobelbiocare.com::8468ae7a-86eb-429e-bcf0-86190c3dec80" providerId="AD" clId="Web-{A120B082-5387-4A7F-AD96-881B75EAA108}" dt="2021-07-26T08:17:33.772" v="6" actId="20577"/>
          <ac:spMkLst>
            <pc:docMk/>
            <pc:sldMk cId="1548075395" sldId="3363"/>
            <ac:spMk id="9" creationId="{6CA65FDF-A31C-5E48-A7B2-8111F52B4F17}"/>
          </ac:spMkLst>
        </pc:spChg>
      </pc:sldChg>
      <pc:sldChg chg="modSp addCm">
        <pc:chgData name="Creemers, Carolien" userId="S::carolien.creemers@nobelbiocare.com::8468ae7a-86eb-429e-bcf0-86190c3dec80" providerId="AD" clId="Web-{A120B082-5387-4A7F-AD96-881B75EAA108}" dt="2021-07-26T08:29:29.084" v="11" actId="20577"/>
        <pc:sldMkLst>
          <pc:docMk/>
          <pc:sldMk cId="1183929975" sldId="3364"/>
        </pc:sldMkLst>
        <pc:spChg chg="mod">
          <ac:chgData name="Creemers, Carolien" userId="S::carolien.creemers@nobelbiocare.com::8468ae7a-86eb-429e-bcf0-86190c3dec80" providerId="AD" clId="Web-{A120B082-5387-4A7F-AD96-881B75EAA108}" dt="2021-07-26T08:29:25.615" v="10" actId="20577"/>
          <ac:spMkLst>
            <pc:docMk/>
            <pc:sldMk cId="1183929975" sldId="3364"/>
            <ac:spMk id="12" creationId="{5DABDED0-D979-E04F-98DE-D2F2AFB88C82}"/>
          </ac:spMkLst>
        </pc:spChg>
        <pc:spChg chg="mod">
          <ac:chgData name="Creemers, Carolien" userId="S::carolien.creemers@nobelbiocare.com::8468ae7a-86eb-429e-bcf0-86190c3dec80" providerId="AD" clId="Web-{A120B082-5387-4A7F-AD96-881B75EAA108}" dt="2021-07-26T08:29:29.084" v="11" actId="20577"/>
          <ac:spMkLst>
            <pc:docMk/>
            <pc:sldMk cId="1183929975" sldId="3364"/>
            <ac:spMk id="405" creationId="{00000000-0000-0000-0000-000000000000}"/>
          </ac:spMkLst>
        </pc:spChg>
      </pc:sldChg>
      <pc:sldChg chg="modSp addCm">
        <pc:chgData name="Creemers, Carolien" userId="S::carolien.creemers@nobelbiocare.com::8468ae7a-86eb-429e-bcf0-86190c3dec80" providerId="AD" clId="Web-{A120B082-5387-4A7F-AD96-881B75EAA108}" dt="2021-07-26T08:30:41.804" v="16"/>
        <pc:sldMkLst>
          <pc:docMk/>
          <pc:sldMk cId="902710103" sldId="3366"/>
        </pc:sldMkLst>
        <pc:spChg chg="mod">
          <ac:chgData name="Creemers, Carolien" userId="S::carolien.creemers@nobelbiocare.com::8468ae7a-86eb-429e-bcf0-86190c3dec80" providerId="AD" clId="Web-{A120B082-5387-4A7F-AD96-881B75EAA108}" dt="2021-07-26T08:30:09.444" v="15" actId="20577"/>
          <ac:spMkLst>
            <pc:docMk/>
            <pc:sldMk cId="902710103" sldId="3366"/>
            <ac:spMk id="12" creationId="{5DABDED0-D979-E04F-98DE-D2F2AFB88C82}"/>
          </ac:spMkLst>
        </pc:spChg>
        <pc:spChg chg="mod">
          <ac:chgData name="Creemers, Carolien" userId="S::carolien.creemers@nobelbiocare.com::8468ae7a-86eb-429e-bcf0-86190c3dec80" providerId="AD" clId="Web-{A120B082-5387-4A7F-AD96-881B75EAA108}" dt="2021-07-26T08:29:38.537" v="14" actId="20577"/>
          <ac:spMkLst>
            <pc:docMk/>
            <pc:sldMk cId="902710103" sldId="3366"/>
            <ac:spMk id="405" creationId="{00000000-0000-0000-0000-000000000000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30:46.242" v="18" actId="20577"/>
        <pc:sldMkLst>
          <pc:docMk/>
          <pc:sldMk cId="3312398959" sldId="3367"/>
        </pc:sldMkLst>
        <pc:spChg chg="mod">
          <ac:chgData name="Creemers, Carolien" userId="S::carolien.creemers@nobelbiocare.com::8468ae7a-86eb-429e-bcf0-86190c3dec80" providerId="AD" clId="Web-{A120B082-5387-4A7F-AD96-881B75EAA108}" dt="2021-07-26T08:30:46.242" v="18" actId="20577"/>
          <ac:spMkLst>
            <pc:docMk/>
            <pc:sldMk cId="3312398959" sldId="3367"/>
            <ac:spMk id="405" creationId="{00000000-0000-0000-0000-000000000000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31:04.383" v="20" actId="20577"/>
        <pc:sldMkLst>
          <pc:docMk/>
          <pc:sldMk cId="3509127475" sldId="3368"/>
        </pc:sldMkLst>
        <pc:spChg chg="mod">
          <ac:chgData name="Creemers, Carolien" userId="S::carolien.creemers@nobelbiocare.com::8468ae7a-86eb-429e-bcf0-86190c3dec80" providerId="AD" clId="Web-{A120B082-5387-4A7F-AD96-881B75EAA108}" dt="2021-07-26T08:31:04.383" v="20" actId="20577"/>
          <ac:spMkLst>
            <pc:docMk/>
            <pc:sldMk cId="3509127475" sldId="3368"/>
            <ac:spMk id="8" creationId="{872DA3A9-33A0-5047-A2E9-C6618D99798F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31:08.102" v="21" actId="20577"/>
        <pc:sldMkLst>
          <pc:docMk/>
          <pc:sldMk cId="810960887" sldId="3369"/>
        </pc:sldMkLst>
        <pc:spChg chg="mod">
          <ac:chgData name="Creemers, Carolien" userId="S::carolien.creemers@nobelbiocare.com::8468ae7a-86eb-429e-bcf0-86190c3dec80" providerId="AD" clId="Web-{A120B082-5387-4A7F-AD96-881B75EAA108}" dt="2021-07-26T08:31:08.102" v="21" actId="20577"/>
          <ac:spMkLst>
            <pc:docMk/>
            <pc:sldMk cId="810960887" sldId="3369"/>
            <ac:spMk id="405" creationId="{00000000-0000-0000-0000-000000000000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31:18.086" v="22" actId="20577"/>
        <pc:sldMkLst>
          <pc:docMk/>
          <pc:sldMk cId="1335711741" sldId="3370"/>
        </pc:sldMkLst>
        <pc:spChg chg="mod">
          <ac:chgData name="Creemers, Carolien" userId="S::carolien.creemers@nobelbiocare.com::8468ae7a-86eb-429e-bcf0-86190c3dec80" providerId="AD" clId="Web-{A120B082-5387-4A7F-AD96-881B75EAA108}" dt="2021-07-26T08:31:18.086" v="22" actId="20577"/>
          <ac:spMkLst>
            <pc:docMk/>
            <pc:sldMk cId="1335711741" sldId="3370"/>
            <ac:spMk id="405" creationId="{00000000-0000-0000-0000-000000000000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31:25.462" v="23" actId="20577"/>
        <pc:sldMkLst>
          <pc:docMk/>
          <pc:sldMk cId="3810568418" sldId="3371"/>
        </pc:sldMkLst>
        <pc:spChg chg="mod">
          <ac:chgData name="Creemers, Carolien" userId="S::carolien.creemers@nobelbiocare.com::8468ae7a-86eb-429e-bcf0-86190c3dec80" providerId="AD" clId="Web-{A120B082-5387-4A7F-AD96-881B75EAA108}" dt="2021-07-26T08:31:25.462" v="23" actId="20577"/>
          <ac:spMkLst>
            <pc:docMk/>
            <pc:sldMk cId="3810568418" sldId="3371"/>
            <ac:spMk id="405" creationId="{00000000-0000-0000-0000-000000000000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31:35.009" v="25" actId="20577"/>
        <pc:sldMkLst>
          <pc:docMk/>
          <pc:sldMk cId="1924548111" sldId="3372"/>
        </pc:sldMkLst>
        <pc:spChg chg="mod">
          <ac:chgData name="Creemers, Carolien" userId="S::carolien.creemers@nobelbiocare.com::8468ae7a-86eb-429e-bcf0-86190c3dec80" providerId="AD" clId="Web-{A120B082-5387-4A7F-AD96-881B75EAA108}" dt="2021-07-26T08:31:35.009" v="25" actId="20577"/>
          <ac:spMkLst>
            <pc:docMk/>
            <pc:sldMk cId="1924548111" sldId="3372"/>
            <ac:spMk id="405" creationId="{00000000-0000-0000-0000-000000000000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31:45.775" v="27" actId="20577"/>
        <pc:sldMkLst>
          <pc:docMk/>
          <pc:sldMk cId="1565748733" sldId="3373"/>
        </pc:sldMkLst>
        <pc:spChg chg="mod">
          <ac:chgData name="Creemers, Carolien" userId="S::carolien.creemers@nobelbiocare.com::8468ae7a-86eb-429e-bcf0-86190c3dec80" providerId="AD" clId="Web-{A120B082-5387-4A7F-AD96-881B75EAA108}" dt="2021-07-26T08:31:45.775" v="27" actId="20577"/>
          <ac:spMkLst>
            <pc:docMk/>
            <pc:sldMk cId="1565748733" sldId="3373"/>
            <ac:spMk id="405" creationId="{00000000-0000-0000-0000-000000000000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29:31.912" v="13" actId="20577"/>
        <pc:sldMkLst>
          <pc:docMk/>
          <pc:sldMk cId="557685960" sldId="3374"/>
        </pc:sldMkLst>
        <pc:spChg chg="mod">
          <ac:chgData name="Creemers, Carolien" userId="S::carolien.creemers@nobelbiocare.com::8468ae7a-86eb-429e-bcf0-86190c3dec80" providerId="AD" clId="Web-{A120B082-5387-4A7F-AD96-881B75EAA108}" dt="2021-07-26T08:29:31.912" v="13" actId="20577"/>
          <ac:spMkLst>
            <pc:docMk/>
            <pc:sldMk cId="557685960" sldId="3374"/>
            <ac:spMk id="405" creationId="{00000000-0000-0000-0000-000000000000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31:55.431" v="28" actId="20577"/>
        <pc:sldMkLst>
          <pc:docMk/>
          <pc:sldMk cId="3304410880" sldId="3375"/>
        </pc:sldMkLst>
        <pc:spChg chg="mod">
          <ac:chgData name="Creemers, Carolien" userId="S::carolien.creemers@nobelbiocare.com::8468ae7a-86eb-429e-bcf0-86190c3dec80" providerId="AD" clId="Web-{A120B082-5387-4A7F-AD96-881B75EAA108}" dt="2021-07-26T08:31:55.431" v="28" actId="20577"/>
          <ac:spMkLst>
            <pc:docMk/>
            <pc:sldMk cId="3304410880" sldId="3375"/>
            <ac:spMk id="405" creationId="{00000000-0000-0000-0000-000000000000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32:51.010" v="50" actId="20577"/>
        <pc:sldMkLst>
          <pc:docMk/>
          <pc:sldMk cId="1684380673" sldId="3385"/>
        </pc:sldMkLst>
        <pc:spChg chg="mod">
          <ac:chgData name="Creemers, Carolien" userId="S::carolien.creemers@nobelbiocare.com::8468ae7a-86eb-429e-bcf0-86190c3dec80" providerId="AD" clId="Web-{A120B082-5387-4A7F-AD96-881B75EAA108}" dt="2021-07-26T08:32:51.010" v="50" actId="20577"/>
          <ac:spMkLst>
            <pc:docMk/>
            <pc:sldMk cId="1684380673" sldId="3385"/>
            <ac:spMk id="405" creationId="{00000000-0000-0000-0000-000000000000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32:42.979" v="42" actId="20577"/>
        <pc:sldMkLst>
          <pc:docMk/>
          <pc:sldMk cId="118195897" sldId="3386"/>
        </pc:sldMkLst>
        <pc:spChg chg="mod">
          <ac:chgData name="Creemers, Carolien" userId="S::carolien.creemers@nobelbiocare.com::8468ae7a-86eb-429e-bcf0-86190c3dec80" providerId="AD" clId="Web-{A120B082-5387-4A7F-AD96-881B75EAA108}" dt="2021-07-26T08:32:42.979" v="42" actId="20577"/>
          <ac:spMkLst>
            <pc:docMk/>
            <pc:sldMk cId="118195897" sldId="3386"/>
            <ac:spMk id="405" creationId="{00000000-0000-0000-0000-000000000000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33:01.604" v="52" actId="20577"/>
        <pc:sldMkLst>
          <pc:docMk/>
          <pc:sldMk cId="3456492885" sldId="3387"/>
        </pc:sldMkLst>
        <pc:spChg chg="mod">
          <ac:chgData name="Creemers, Carolien" userId="S::carolien.creemers@nobelbiocare.com::8468ae7a-86eb-429e-bcf0-86190c3dec80" providerId="AD" clId="Web-{A120B082-5387-4A7F-AD96-881B75EAA108}" dt="2021-07-26T08:33:01.604" v="52" actId="20577"/>
          <ac:spMkLst>
            <pc:docMk/>
            <pc:sldMk cId="3456492885" sldId="3387"/>
            <ac:spMk id="405" creationId="{00000000-0000-0000-0000-000000000000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33:06.417" v="53" actId="20577"/>
        <pc:sldMkLst>
          <pc:docMk/>
          <pc:sldMk cId="3935881057" sldId="3388"/>
        </pc:sldMkLst>
        <pc:spChg chg="mod">
          <ac:chgData name="Creemers, Carolien" userId="S::carolien.creemers@nobelbiocare.com::8468ae7a-86eb-429e-bcf0-86190c3dec80" providerId="AD" clId="Web-{A120B082-5387-4A7F-AD96-881B75EAA108}" dt="2021-07-26T08:33:06.417" v="53" actId="20577"/>
          <ac:spMkLst>
            <pc:docMk/>
            <pc:sldMk cId="3935881057" sldId="3388"/>
            <ac:spMk id="405" creationId="{00000000-0000-0000-0000-000000000000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33:13.323" v="56" actId="20577"/>
        <pc:sldMkLst>
          <pc:docMk/>
          <pc:sldMk cId="3113028589" sldId="3389"/>
        </pc:sldMkLst>
        <pc:spChg chg="mod">
          <ac:chgData name="Creemers, Carolien" userId="S::carolien.creemers@nobelbiocare.com::8468ae7a-86eb-429e-bcf0-86190c3dec80" providerId="AD" clId="Web-{A120B082-5387-4A7F-AD96-881B75EAA108}" dt="2021-07-26T08:33:13.323" v="56" actId="20577"/>
          <ac:spMkLst>
            <pc:docMk/>
            <pc:sldMk cId="3113028589" sldId="3389"/>
            <ac:spMk id="405" creationId="{00000000-0000-0000-0000-000000000000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33:18.948" v="63" actId="20577"/>
        <pc:sldMkLst>
          <pc:docMk/>
          <pc:sldMk cId="3792364948" sldId="3390"/>
        </pc:sldMkLst>
        <pc:spChg chg="mod">
          <ac:chgData name="Creemers, Carolien" userId="S::carolien.creemers@nobelbiocare.com::8468ae7a-86eb-429e-bcf0-86190c3dec80" providerId="AD" clId="Web-{A120B082-5387-4A7F-AD96-881B75EAA108}" dt="2021-07-26T08:33:18.948" v="63" actId="20577"/>
          <ac:spMkLst>
            <pc:docMk/>
            <pc:sldMk cId="3792364948" sldId="3390"/>
            <ac:spMk id="405" creationId="{00000000-0000-0000-0000-000000000000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33:23.058" v="68" actId="20577"/>
        <pc:sldMkLst>
          <pc:docMk/>
          <pc:sldMk cId="3382680400" sldId="3391"/>
        </pc:sldMkLst>
        <pc:spChg chg="mod">
          <ac:chgData name="Creemers, Carolien" userId="S::carolien.creemers@nobelbiocare.com::8468ae7a-86eb-429e-bcf0-86190c3dec80" providerId="AD" clId="Web-{A120B082-5387-4A7F-AD96-881B75EAA108}" dt="2021-07-26T08:33:23.058" v="68" actId="20577"/>
          <ac:spMkLst>
            <pc:docMk/>
            <pc:sldMk cId="3382680400" sldId="3391"/>
            <ac:spMk id="405" creationId="{00000000-0000-0000-0000-000000000000}"/>
          </ac:spMkLst>
        </pc:spChg>
      </pc:sldChg>
      <pc:sldChg chg="modSp">
        <pc:chgData name="Creemers, Carolien" userId="S::carolien.creemers@nobelbiocare.com::8468ae7a-86eb-429e-bcf0-86190c3dec80" providerId="AD" clId="Web-{A120B082-5387-4A7F-AD96-881B75EAA108}" dt="2021-07-26T08:33:10.558" v="55" actId="20577"/>
        <pc:sldMkLst>
          <pc:docMk/>
          <pc:sldMk cId="1260705164" sldId="3413"/>
        </pc:sldMkLst>
        <pc:spChg chg="mod">
          <ac:chgData name="Creemers, Carolien" userId="S::carolien.creemers@nobelbiocare.com::8468ae7a-86eb-429e-bcf0-86190c3dec80" providerId="AD" clId="Web-{A120B082-5387-4A7F-AD96-881B75EAA108}" dt="2021-07-26T08:33:10.558" v="55" actId="20577"/>
          <ac:spMkLst>
            <pc:docMk/>
            <pc:sldMk cId="1260705164" sldId="3413"/>
            <ac:spMk id="405" creationId="{00000000-0000-0000-0000-000000000000}"/>
          </ac:spMkLst>
        </pc:spChg>
      </pc:sldChg>
    </pc:docChg>
  </pc:docChgLst>
  <pc:docChgLst>
    <pc:chgData name="Mansos, Patricia" userId="S::patricia.mansos@envistaco.com::81c73a04-89f8-4504-9b9f-6fb0602c53bd" providerId="AD" clId="Web-{7FBC45E3-493E-48AA-B1D6-494238A8DDFD}"/>
    <pc:docChg chg="addSld modSld">
      <pc:chgData name="Mansos, Patricia" userId="S::patricia.mansos@envistaco.com::81c73a04-89f8-4504-9b9f-6fb0602c53bd" providerId="AD" clId="Web-{7FBC45E3-493E-48AA-B1D6-494238A8DDFD}" dt="2021-10-01T12:41:04.769" v="40" actId="20577"/>
      <pc:docMkLst>
        <pc:docMk/>
      </pc:docMkLst>
      <pc:sldChg chg="addSp delSp modSp new">
        <pc:chgData name="Mansos, Patricia" userId="S::patricia.mansos@envistaco.com::81c73a04-89f8-4504-9b9f-6fb0602c53bd" providerId="AD" clId="Web-{7FBC45E3-493E-48AA-B1D6-494238A8DDFD}" dt="2021-10-01T12:41:04.769" v="40" actId="20577"/>
        <pc:sldMkLst>
          <pc:docMk/>
          <pc:sldMk cId="3904431806" sldId="3439"/>
        </pc:sldMkLst>
        <pc:spChg chg="del">
          <ac:chgData name="Mansos, Patricia" userId="S::patricia.mansos@envistaco.com::81c73a04-89f8-4504-9b9f-6fb0602c53bd" providerId="AD" clId="Web-{7FBC45E3-493E-48AA-B1D6-494238A8DDFD}" dt="2021-10-01T12:37:05.053" v="3"/>
          <ac:spMkLst>
            <pc:docMk/>
            <pc:sldMk cId="3904431806" sldId="3439"/>
            <ac:spMk id="2" creationId="{507F1325-E1D0-499D-996E-8C8F22608DCA}"/>
          </ac:spMkLst>
        </pc:spChg>
        <pc:spChg chg="del">
          <ac:chgData name="Mansos, Patricia" userId="S::patricia.mansos@envistaco.com::81c73a04-89f8-4504-9b9f-6fb0602c53bd" providerId="AD" clId="Web-{7FBC45E3-493E-48AA-B1D6-494238A8DDFD}" dt="2021-10-01T12:37:02.365" v="2"/>
          <ac:spMkLst>
            <pc:docMk/>
            <pc:sldMk cId="3904431806" sldId="3439"/>
            <ac:spMk id="3" creationId="{CAE55F00-E397-407B-BB2E-5835BCEF0B8D}"/>
          </ac:spMkLst>
        </pc:spChg>
        <pc:spChg chg="del">
          <ac:chgData name="Mansos, Patricia" userId="S::patricia.mansos@envistaco.com::81c73a04-89f8-4504-9b9f-6fb0602c53bd" providerId="AD" clId="Web-{7FBC45E3-493E-48AA-B1D6-494238A8DDFD}" dt="2021-10-01T12:37:00.365" v="1"/>
          <ac:spMkLst>
            <pc:docMk/>
            <pc:sldMk cId="3904431806" sldId="3439"/>
            <ac:spMk id="4" creationId="{B46C8F0F-D35F-4768-B594-D6FEF98C68C2}"/>
          </ac:spMkLst>
        </pc:spChg>
        <pc:spChg chg="add mod">
          <ac:chgData name="Mansos, Patricia" userId="S::patricia.mansos@envistaco.com::81c73a04-89f8-4504-9b9f-6fb0602c53bd" providerId="AD" clId="Web-{7FBC45E3-493E-48AA-B1D6-494238A8DDFD}" dt="2021-10-01T12:39:25.639" v="29" actId="1076"/>
          <ac:spMkLst>
            <pc:docMk/>
            <pc:sldMk cId="3904431806" sldId="3439"/>
            <ac:spMk id="6" creationId="{264DC85D-34ED-47D9-A1E1-733C98DC5B92}"/>
          </ac:spMkLst>
        </pc:spChg>
        <pc:spChg chg="add mod">
          <ac:chgData name="Mansos, Patricia" userId="S::patricia.mansos@envistaco.com::81c73a04-89f8-4504-9b9f-6fb0602c53bd" providerId="AD" clId="Web-{7FBC45E3-493E-48AA-B1D6-494238A8DDFD}" dt="2021-10-01T12:41:04.769" v="40" actId="20577"/>
          <ac:spMkLst>
            <pc:docMk/>
            <pc:sldMk cId="3904431806" sldId="3439"/>
            <ac:spMk id="8" creationId="{2BC62DC2-F4B9-42C1-82E9-D3158DF362CB}"/>
          </ac:spMkLst>
        </pc:spChg>
        <pc:picChg chg="add mod modCrop">
          <ac:chgData name="Mansos, Patricia" userId="S::patricia.mansos@envistaco.com::81c73a04-89f8-4504-9b9f-6fb0602c53bd" providerId="AD" clId="Web-{7FBC45E3-493E-48AA-B1D6-494238A8DDFD}" dt="2021-10-01T12:40:43.971" v="33" actId="1076"/>
          <ac:picMkLst>
            <pc:docMk/>
            <pc:sldMk cId="3904431806" sldId="3439"/>
            <ac:picMk id="5" creationId="{DA09A756-0B7B-48EE-A373-87FEB809B7F3}"/>
          </ac:picMkLst>
        </pc:picChg>
        <pc:cxnChg chg="add del mod">
          <ac:chgData name="Mansos, Patricia" userId="S::patricia.mansos@envistaco.com::81c73a04-89f8-4504-9b9f-6fb0602c53bd" providerId="AD" clId="Web-{7FBC45E3-493E-48AA-B1D6-494238A8DDFD}" dt="2021-10-01T12:38:43.683" v="23"/>
          <ac:cxnSpMkLst>
            <pc:docMk/>
            <pc:sldMk cId="3904431806" sldId="3439"/>
            <ac:cxnSpMk id="2" creationId="{CD0C81FA-E559-48A8-B060-7DBD40504568}"/>
          </ac:cxnSpMkLst>
        </pc:cxnChg>
        <pc:cxnChg chg="add del">
          <ac:chgData name="Mansos, Patricia" userId="S::patricia.mansos@envistaco.com::81c73a04-89f8-4504-9b9f-6fb0602c53bd" providerId="AD" clId="Web-{7FBC45E3-493E-48AA-B1D6-494238A8DDFD}" dt="2021-10-01T12:38:42.886" v="22"/>
          <ac:cxnSpMkLst>
            <pc:docMk/>
            <pc:sldMk cId="3904431806" sldId="3439"/>
            <ac:cxnSpMk id="3" creationId="{FDB92F6A-8D8B-4BD0-8D12-9ABD40B29ADD}"/>
          </ac:cxnSpMkLst>
        </pc:cxnChg>
        <pc:cxnChg chg="add mod">
          <ac:chgData name="Mansos, Patricia" userId="S::patricia.mansos@envistaco.com::81c73a04-89f8-4504-9b9f-6fb0602c53bd" providerId="AD" clId="Web-{7FBC45E3-493E-48AA-B1D6-494238A8DDFD}" dt="2021-10-01T12:38:40.542" v="21" actId="14100"/>
          <ac:cxnSpMkLst>
            <pc:docMk/>
            <pc:sldMk cId="3904431806" sldId="3439"/>
            <ac:cxnSpMk id="4" creationId="{B53507E4-B17F-4004-9C84-CB50E10EAB9E}"/>
          </ac:cxnSpMkLst>
        </pc:cxnChg>
      </pc:sldChg>
    </pc:docChg>
  </pc:docChgLst>
  <pc:docChgLst>
    <pc:chgData name="Bressinck, Maarten" userId="S::maarten.bressinck@nobelbiocare.com::e0a4352b-e143-4118-a3d0-574af8cc51ab" providerId="AD" clId="Web-{DFFD8975-1CAD-4563-8919-74A960F2B462}"/>
    <pc:docChg chg="delSld modSld">
      <pc:chgData name="Bressinck, Maarten" userId="S::maarten.bressinck@nobelbiocare.com::e0a4352b-e143-4118-a3d0-574af8cc51ab" providerId="AD" clId="Web-{DFFD8975-1CAD-4563-8919-74A960F2B462}" dt="2021-07-07T13:53:39.676" v="21"/>
      <pc:docMkLst>
        <pc:docMk/>
      </pc:docMkLst>
      <pc:sldChg chg="delSp modSp delAnim">
        <pc:chgData name="Bressinck, Maarten" userId="S::maarten.bressinck@nobelbiocare.com::e0a4352b-e143-4118-a3d0-574af8cc51ab" providerId="AD" clId="Web-{DFFD8975-1CAD-4563-8919-74A960F2B462}" dt="2021-07-07T13:53:35.238" v="19"/>
        <pc:sldMkLst>
          <pc:docMk/>
          <pc:sldMk cId="1477009951" sldId="938"/>
        </pc:sldMkLst>
        <pc:spChg chg="del">
          <ac:chgData name="Bressinck, Maarten" userId="S::maarten.bressinck@nobelbiocare.com::e0a4352b-e143-4118-a3d0-574af8cc51ab" providerId="AD" clId="Web-{DFFD8975-1CAD-4563-8919-74A960F2B462}" dt="2021-07-07T13:53:32.691" v="17"/>
          <ac:spMkLst>
            <pc:docMk/>
            <pc:sldMk cId="1477009951" sldId="938"/>
            <ac:spMk id="11" creationId="{5D3B73DF-53E6-4D40-8967-8586F3734B46}"/>
          </ac:spMkLst>
        </pc:spChg>
        <pc:spChg chg="del">
          <ac:chgData name="Bressinck, Maarten" userId="S::maarten.bressinck@nobelbiocare.com::e0a4352b-e143-4118-a3d0-574af8cc51ab" providerId="AD" clId="Web-{DFFD8975-1CAD-4563-8919-74A960F2B462}" dt="2021-07-07T13:53:35.238" v="19"/>
          <ac:spMkLst>
            <pc:docMk/>
            <pc:sldMk cId="1477009951" sldId="938"/>
            <ac:spMk id="12" creationId="{5DABDED0-D979-E04F-98DE-D2F2AFB88C82}"/>
          </ac:spMkLst>
        </pc:spChg>
        <pc:spChg chg="del">
          <ac:chgData name="Bressinck, Maarten" userId="S::maarten.bressinck@nobelbiocare.com::e0a4352b-e143-4118-a3d0-574af8cc51ab" providerId="AD" clId="Web-{DFFD8975-1CAD-4563-8919-74A960F2B462}" dt="2021-07-07T13:53:31.128" v="16"/>
          <ac:spMkLst>
            <pc:docMk/>
            <pc:sldMk cId="1477009951" sldId="938"/>
            <ac:spMk id="13" creationId="{1A3DCB88-7A3F-CD4E-A19C-83C884995D81}"/>
          </ac:spMkLst>
        </pc:spChg>
        <pc:spChg chg="del">
          <ac:chgData name="Bressinck, Maarten" userId="S::maarten.bressinck@nobelbiocare.com::e0a4352b-e143-4118-a3d0-574af8cc51ab" providerId="AD" clId="Web-{DFFD8975-1CAD-4563-8919-74A960F2B462}" dt="2021-07-07T13:53:25.800" v="11"/>
          <ac:spMkLst>
            <pc:docMk/>
            <pc:sldMk cId="1477009951" sldId="938"/>
            <ac:spMk id="14" creationId="{5B48DA0C-E83F-1042-8B74-2F0FF5A010D0}"/>
          </ac:spMkLst>
        </pc:spChg>
        <pc:spChg chg="del">
          <ac:chgData name="Bressinck, Maarten" userId="S::maarten.bressinck@nobelbiocare.com::e0a4352b-e143-4118-a3d0-574af8cc51ab" providerId="AD" clId="Web-{DFFD8975-1CAD-4563-8919-74A960F2B462}" dt="2021-07-07T13:53:34.019" v="18"/>
          <ac:spMkLst>
            <pc:docMk/>
            <pc:sldMk cId="1477009951" sldId="938"/>
            <ac:spMk id="15" creationId="{23AB6684-D4DE-3940-AED3-8CD7AA53C602}"/>
          </ac:spMkLst>
        </pc:spChg>
        <pc:spChg chg="del mod">
          <ac:chgData name="Bressinck, Maarten" userId="S::maarten.bressinck@nobelbiocare.com::e0a4352b-e143-4118-a3d0-574af8cc51ab" providerId="AD" clId="Web-{DFFD8975-1CAD-4563-8919-74A960F2B462}" dt="2021-07-07T13:53:29.519" v="15"/>
          <ac:spMkLst>
            <pc:docMk/>
            <pc:sldMk cId="1477009951" sldId="938"/>
            <ac:spMk id="16" creationId="{E9B216B6-8994-C341-A165-6CF328152F24}"/>
          </ac:spMkLst>
        </pc:spChg>
        <pc:spChg chg="del">
          <ac:chgData name="Bressinck, Maarten" userId="S::maarten.bressinck@nobelbiocare.com::e0a4352b-e143-4118-a3d0-574af8cc51ab" providerId="AD" clId="Web-{DFFD8975-1CAD-4563-8919-74A960F2B462}" dt="2021-07-07T13:53:25.800" v="10"/>
          <ac:spMkLst>
            <pc:docMk/>
            <pc:sldMk cId="1477009951" sldId="938"/>
            <ac:spMk id="18" creationId="{994D2E49-C194-344A-94E6-BEB0238298BA}"/>
          </ac:spMkLst>
        </pc:spChg>
        <pc:spChg chg="del">
          <ac:chgData name="Bressinck, Maarten" userId="S::maarten.bressinck@nobelbiocare.com::e0a4352b-e143-4118-a3d0-574af8cc51ab" providerId="AD" clId="Web-{DFFD8975-1CAD-4563-8919-74A960F2B462}" dt="2021-07-07T13:53:25.800" v="12"/>
          <ac:spMkLst>
            <pc:docMk/>
            <pc:sldMk cId="1477009951" sldId="938"/>
            <ac:spMk id="405" creationId="{00000000-0000-0000-0000-000000000000}"/>
          </ac:spMkLst>
        </pc:spChg>
        <pc:picChg chg="del">
          <ac:chgData name="Bressinck, Maarten" userId="S::maarten.bressinck@nobelbiocare.com::e0a4352b-e143-4118-a3d0-574af8cc51ab" providerId="AD" clId="Web-{DFFD8975-1CAD-4563-8919-74A960F2B462}" dt="2021-07-07T13:53:27.441" v="14"/>
          <ac:picMkLst>
            <pc:docMk/>
            <pc:sldMk cId="1477009951" sldId="938"/>
            <ac:picMk id="3074" creationId="{911F8EA7-AF38-D24F-AB29-FEF7EF31BC28}"/>
          </ac:picMkLst>
        </pc:picChg>
      </pc:sldChg>
      <pc:sldChg chg="modSp">
        <pc:chgData name="Bressinck, Maarten" userId="S::maarten.bressinck@nobelbiocare.com::e0a4352b-e143-4118-a3d0-574af8cc51ab" providerId="AD" clId="Web-{DFFD8975-1CAD-4563-8919-74A960F2B462}" dt="2021-07-07T13:52:35.392" v="9" actId="20577"/>
        <pc:sldMkLst>
          <pc:docMk/>
          <pc:sldMk cId="1346295385" sldId="993"/>
        </pc:sldMkLst>
        <pc:spChg chg="mod">
          <ac:chgData name="Bressinck, Maarten" userId="S::maarten.bressinck@nobelbiocare.com::e0a4352b-e143-4118-a3d0-574af8cc51ab" providerId="AD" clId="Web-{DFFD8975-1CAD-4563-8919-74A960F2B462}" dt="2021-07-07T13:52:29.095" v="0" actId="14100"/>
          <ac:spMkLst>
            <pc:docMk/>
            <pc:sldMk cId="1346295385" sldId="993"/>
            <ac:spMk id="2" creationId="{00000000-0000-0000-0000-000000000000}"/>
          </ac:spMkLst>
        </pc:spChg>
        <pc:spChg chg="mod">
          <ac:chgData name="Bressinck, Maarten" userId="S::maarten.bressinck@nobelbiocare.com::e0a4352b-e143-4118-a3d0-574af8cc51ab" providerId="AD" clId="Web-{DFFD8975-1CAD-4563-8919-74A960F2B462}" dt="2021-07-07T13:52:35.392" v="9" actId="20577"/>
          <ac:spMkLst>
            <pc:docMk/>
            <pc:sldMk cId="1346295385" sldId="993"/>
            <ac:spMk id="3" creationId="{00000000-0000-0000-0000-000000000000}"/>
          </ac:spMkLst>
        </pc:spChg>
      </pc:sldChg>
      <pc:sldChg chg="del">
        <pc:chgData name="Bressinck, Maarten" userId="S::maarten.bressinck@nobelbiocare.com::e0a4352b-e143-4118-a3d0-574af8cc51ab" providerId="AD" clId="Web-{DFFD8975-1CAD-4563-8919-74A960F2B462}" dt="2021-07-07T13:53:38.051" v="20"/>
        <pc:sldMkLst>
          <pc:docMk/>
          <pc:sldMk cId="1819905707" sldId="3279"/>
        </pc:sldMkLst>
      </pc:sldChg>
      <pc:sldChg chg="del">
        <pc:chgData name="Bressinck, Maarten" userId="S::maarten.bressinck@nobelbiocare.com::e0a4352b-e143-4118-a3d0-574af8cc51ab" providerId="AD" clId="Web-{DFFD8975-1CAD-4563-8919-74A960F2B462}" dt="2021-07-07T13:53:39.676" v="21"/>
        <pc:sldMkLst>
          <pc:docMk/>
          <pc:sldMk cId="2986041318" sldId="3280"/>
        </pc:sldMkLst>
      </pc:sldChg>
    </pc:docChg>
  </pc:docChgLst>
  <pc:docChgLst>
    <pc:chgData name="Mansos, Patricia" userId="S::patricia.mansos@envistaco.com::81c73a04-89f8-4504-9b9f-6fb0602c53bd" providerId="AD" clId="Web-{2AAB7C4B-B815-4582-9D08-A56BB0365E8A}"/>
    <pc:docChg chg="addSld sldOrd">
      <pc:chgData name="Mansos, Patricia" userId="S::patricia.mansos@envistaco.com::81c73a04-89f8-4504-9b9f-6fb0602c53bd" providerId="AD" clId="Web-{2AAB7C4B-B815-4582-9D08-A56BB0365E8A}" dt="2021-10-15T10:07:14.744" v="5"/>
      <pc:docMkLst>
        <pc:docMk/>
      </pc:docMkLst>
      <pc:sldChg chg="ord">
        <pc:chgData name="Mansos, Patricia" userId="S::patricia.mansos@envistaco.com::81c73a04-89f8-4504-9b9f-6fb0602c53bd" providerId="AD" clId="Web-{2AAB7C4B-B815-4582-9D08-A56BB0365E8A}" dt="2021-10-15T10:06:46.837" v="3"/>
        <pc:sldMkLst>
          <pc:docMk/>
          <pc:sldMk cId="2197809641" sldId="3422"/>
        </pc:sldMkLst>
      </pc:sldChg>
      <pc:sldChg chg="ord">
        <pc:chgData name="Mansos, Patricia" userId="S::patricia.mansos@envistaco.com::81c73a04-89f8-4504-9b9f-6fb0602c53bd" providerId="AD" clId="Web-{2AAB7C4B-B815-4582-9D08-A56BB0365E8A}" dt="2021-10-15T10:06:20.524" v="0"/>
        <pc:sldMkLst>
          <pc:docMk/>
          <pc:sldMk cId="2042781357" sldId="3426"/>
        </pc:sldMkLst>
      </pc:sldChg>
      <pc:sldChg chg="ord">
        <pc:chgData name="Mansos, Patricia" userId="S::patricia.mansos@envistaco.com::81c73a04-89f8-4504-9b9f-6fb0602c53bd" providerId="AD" clId="Web-{2AAB7C4B-B815-4582-9D08-A56BB0365E8A}" dt="2021-10-15T10:06:46.837" v="4"/>
        <pc:sldMkLst>
          <pc:docMk/>
          <pc:sldMk cId="1360530146" sldId="3428"/>
        </pc:sldMkLst>
      </pc:sldChg>
      <pc:sldChg chg="add replId">
        <pc:chgData name="Mansos, Patricia" userId="S::patricia.mansos@envistaco.com::81c73a04-89f8-4504-9b9f-6fb0602c53bd" providerId="AD" clId="Web-{2AAB7C4B-B815-4582-9D08-A56BB0365E8A}" dt="2021-10-15T10:07:14.744" v="5"/>
        <pc:sldMkLst>
          <pc:docMk/>
          <pc:sldMk cId="537406678" sldId="3440"/>
        </pc:sldMkLst>
      </pc:sldChg>
    </pc:docChg>
  </pc:docChgLst>
  <pc:docChgLst>
    <pc:chgData name="Mansos, Patricia" userId="S::patricia.mansos@nobelbiocare.com::81c73a04-89f8-4504-9b9f-6fb0602c53bd" providerId="AD" clId="Web-{6FC07E31-5B06-4E40-8DC6-BAB94DD249BD}"/>
    <pc:docChg chg="modSld">
      <pc:chgData name="Mansos, Patricia" userId="S::patricia.mansos@nobelbiocare.com::81c73a04-89f8-4504-9b9f-6fb0602c53bd" providerId="AD" clId="Web-{6FC07E31-5B06-4E40-8DC6-BAB94DD249BD}" dt="2021-08-03T07:21:40.814" v="148" actId="14100"/>
      <pc:docMkLst>
        <pc:docMk/>
      </pc:docMkLst>
      <pc:sldChg chg="addSp delSp modSp">
        <pc:chgData name="Mansos, Patricia" userId="S::patricia.mansos@nobelbiocare.com::81c73a04-89f8-4504-9b9f-6fb0602c53bd" providerId="AD" clId="Web-{6FC07E31-5B06-4E40-8DC6-BAB94DD249BD}" dt="2021-08-03T07:21:40.814" v="148" actId="14100"/>
        <pc:sldMkLst>
          <pc:docMk/>
          <pc:sldMk cId="557685960" sldId="3374"/>
        </pc:sldMkLst>
        <pc:spChg chg="add del">
          <ac:chgData name="Mansos, Patricia" userId="S::patricia.mansos@nobelbiocare.com::81c73a04-89f8-4504-9b9f-6fb0602c53bd" providerId="AD" clId="Web-{6FC07E31-5B06-4E40-8DC6-BAB94DD249BD}" dt="2021-08-03T07:02:20.907" v="9"/>
          <ac:spMkLst>
            <pc:docMk/>
            <pc:sldMk cId="557685960" sldId="3374"/>
            <ac:spMk id="3" creationId="{EBB951A8-F86C-4EE8-9205-8FDEBED81A3D}"/>
          </ac:spMkLst>
        </pc:spChg>
        <pc:spChg chg="add mod">
          <ac:chgData name="Mansos, Patricia" userId="S::patricia.mansos@nobelbiocare.com::81c73a04-89f8-4504-9b9f-6fb0602c53bd" providerId="AD" clId="Web-{6FC07E31-5B06-4E40-8DC6-BAB94DD249BD}" dt="2021-08-03T07:20:50.155" v="131" actId="14100"/>
          <ac:spMkLst>
            <pc:docMk/>
            <pc:sldMk cId="557685960" sldId="3374"/>
            <ac:spMk id="4" creationId="{3986A7D0-5CD1-4E9C-9F8E-FA50D8E47155}"/>
          </ac:spMkLst>
        </pc:spChg>
        <pc:spChg chg="add mod">
          <ac:chgData name="Mansos, Patricia" userId="S::patricia.mansos@nobelbiocare.com::81c73a04-89f8-4504-9b9f-6fb0602c53bd" providerId="AD" clId="Web-{6FC07E31-5B06-4E40-8DC6-BAB94DD249BD}" dt="2021-08-03T07:15:45.104" v="69" actId="1076"/>
          <ac:spMkLst>
            <pc:docMk/>
            <pc:sldMk cId="557685960" sldId="3374"/>
            <ac:spMk id="9" creationId="{24249E0F-17ED-4922-803F-A01BBC55BC80}"/>
          </ac:spMkLst>
        </pc:spChg>
        <pc:spChg chg="add mod">
          <ac:chgData name="Mansos, Patricia" userId="S::patricia.mansos@nobelbiocare.com::81c73a04-89f8-4504-9b9f-6fb0602c53bd" providerId="AD" clId="Web-{6FC07E31-5B06-4E40-8DC6-BAB94DD249BD}" dt="2021-08-03T07:17:24.406" v="95" actId="1076"/>
          <ac:spMkLst>
            <pc:docMk/>
            <pc:sldMk cId="557685960" sldId="3374"/>
            <ac:spMk id="10" creationId="{C0D567D7-A90B-4F62-8405-92D400547DDB}"/>
          </ac:spMkLst>
        </pc:spChg>
        <pc:spChg chg="add del mod">
          <ac:chgData name="Mansos, Patricia" userId="S::patricia.mansos@nobelbiocare.com::81c73a04-89f8-4504-9b9f-6fb0602c53bd" providerId="AD" clId="Web-{6FC07E31-5B06-4E40-8DC6-BAB94DD249BD}" dt="2021-08-03T07:17:54.016" v="100"/>
          <ac:spMkLst>
            <pc:docMk/>
            <pc:sldMk cId="557685960" sldId="3374"/>
            <ac:spMk id="11" creationId="{15BCFB03-0E02-4496-A2D9-1FB97B237DF4}"/>
          </ac:spMkLst>
        </pc:spChg>
        <pc:spChg chg="add mod ord">
          <ac:chgData name="Mansos, Patricia" userId="S::patricia.mansos@nobelbiocare.com::81c73a04-89f8-4504-9b9f-6fb0602c53bd" providerId="AD" clId="Web-{6FC07E31-5B06-4E40-8DC6-BAB94DD249BD}" dt="2021-08-03T07:18:16.221" v="105" actId="14100"/>
          <ac:spMkLst>
            <pc:docMk/>
            <pc:sldMk cId="557685960" sldId="3374"/>
            <ac:spMk id="13" creationId="{4DC6B85B-59B0-4475-9589-934E9D659B41}"/>
          </ac:spMkLst>
        </pc:spChg>
        <pc:spChg chg="add mod">
          <ac:chgData name="Mansos, Patricia" userId="S::patricia.mansos@nobelbiocare.com::81c73a04-89f8-4504-9b9f-6fb0602c53bd" providerId="AD" clId="Web-{6FC07E31-5B06-4E40-8DC6-BAB94DD249BD}" dt="2021-08-03T07:19:11.817" v="118" actId="14100"/>
          <ac:spMkLst>
            <pc:docMk/>
            <pc:sldMk cId="557685960" sldId="3374"/>
            <ac:spMk id="14" creationId="{EB3750B9-7C30-4A43-A8F9-7CCEE1C9249D}"/>
          </ac:spMkLst>
        </pc:spChg>
        <pc:spChg chg="add mod">
          <ac:chgData name="Mansos, Patricia" userId="S::patricia.mansos@nobelbiocare.com::81c73a04-89f8-4504-9b9f-6fb0602c53bd" providerId="AD" clId="Web-{6FC07E31-5B06-4E40-8DC6-BAB94DD249BD}" dt="2021-08-03T07:19:07.317" v="116" actId="1076"/>
          <ac:spMkLst>
            <pc:docMk/>
            <pc:sldMk cId="557685960" sldId="3374"/>
            <ac:spMk id="16" creationId="{64F20E88-E005-4522-A630-43C7A151EC52}"/>
          </ac:spMkLst>
        </pc:spChg>
        <pc:spChg chg="add del">
          <ac:chgData name="Mansos, Patricia" userId="S::patricia.mansos@nobelbiocare.com::81c73a04-89f8-4504-9b9f-6fb0602c53bd" providerId="AD" clId="Web-{6FC07E31-5B06-4E40-8DC6-BAB94DD249BD}" dt="2021-08-03T07:20:57.062" v="133"/>
          <ac:spMkLst>
            <pc:docMk/>
            <pc:sldMk cId="557685960" sldId="3374"/>
            <ac:spMk id="17" creationId="{44EA002A-EA9E-46A9-8397-12F60ADD25A7}"/>
          </ac:spMkLst>
        </pc:spChg>
        <pc:spChg chg="add mod">
          <ac:chgData name="Mansos, Patricia" userId="S::patricia.mansos@nobelbiocare.com::81c73a04-89f8-4504-9b9f-6fb0602c53bd" providerId="AD" clId="Web-{6FC07E31-5B06-4E40-8DC6-BAB94DD249BD}" dt="2021-08-03T07:21:40.814" v="148" actId="14100"/>
          <ac:spMkLst>
            <pc:docMk/>
            <pc:sldMk cId="557685960" sldId="3374"/>
            <ac:spMk id="18" creationId="{7AEC7A27-C1AB-40A8-9C71-0656152AF419}"/>
          </ac:spMkLst>
        </pc:spChg>
        <pc:picChg chg="add mod">
          <ac:chgData name="Mansos, Patricia" userId="S::patricia.mansos@nobelbiocare.com::81c73a04-89f8-4504-9b9f-6fb0602c53bd" providerId="AD" clId="Web-{6FC07E31-5B06-4E40-8DC6-BAB94DD249BD}" dt="2021-08-03T07:12:44.829" v="34" actId="1076"/>
          <ac:picMkLst>
            <pc:docMk/>
            <pc:sldMk cId="557685960" sldId="3374"/>
            <ac:picMk id="2" creationId="{52C770A5-7806-458E-93B3-4FE3093C415A}"/>
          </ac:picMkLst>
        </pc:picChg>
        <pc:picChg chg="add mod">
          <ac:chgData name="Mansos, Patricia" userId="S::patricia.mansos@nobelbiocare.com::81c73a04-89f8-4504-9b9f-6fb0602c53bd" providerId="AD" clId="Web-{6FC07E31-5B06-4E40-8DC6-BAB94DD249BD}" dt="2021-08-03T07:12:48.064" v="36" actId="1076"/>
          <ac:picMkLst>
            <pc:docMk/>
            <pc:sldMk cId="557685960" sldId="3374"/>
            <ac:picMk id="5" creationId="{556EED53-68E3-48ED-86A7-2CEF8B341832}"/>
          </ac:picMkLst>
        </pc:picChg>
        <pc:picChg chg="add mod">
          <ac:chgData name="Mansos, Patricia" userId="S::patricia.mansos@nobelbiocare.com::81c73a04-89f8-4504-9b9f-6fb0602c53bd" providerId="AD" clId="Web-{6FC07E31-5B06-4E40-8DC6-BAB94DD249BD}" dt="2021-08-03T07:14:46.601" v="54" actId="1076"/>
          <ac:picMkLst>
            <pc:docMk/>
            <pc:sldMk cId="557685960" sldId="3374"/>
            <ac:picMk id="6" creationId="{C5A79CD4-05FE-4E66-98B9-CFBE4D7D3FFF}"/>
          </ac:picMkLst>
        </pc:picChg>
        <pc:picChg chg="add mod modCrop">
          <ac:chgData name="Mansos, Patricia" userId="S::patricia.mansos@nobelbiocare.com::81c73a04-89f8-4504-9b9f-6fb0602c53bd" providerId="AD" clId="Web-{6FC07E31-5B06-4E40-8DC6-BAB94DD249BD}" dt="2021-08-03T07:14:44.007" v="53" actId="14100"/>
          <ac:picMkLst>
            <pc:docMk/>
            <pc:sldMk cId="557685960" sldId="3374"/>
            <ac:picMk id="7" creationId="{3F4ED67B-D649-4FD7-8CCA-86595F73B0D4}"/>
          </ac:picMkLst>
        </pc:picChg>
        <pc:picChg chg="add mod">
          <ac:chgData name="Mansos, Patricia" userId="S::patricia.mansos@nobelbiocare.com::81c73a04-89f8-4504-9b9f-6fb0602c53bd" providerId="AD" clId="Web-{6FC07E31-5B06-4E40-8DC6-BAB94DD249BD}" dt="2021-08-03T07:16:03.948" v="71" actId="1076"/>
          <ac:picMkLst>
            <pc:docMk/>
            <pc:sldMk cId="557685960" sldId="3374"/>
            <ac:picMk id="8" creationId="{3245270C-F07A-4BE5-9CFB-21EB2D77AA22}"/>
          </ac:picMkLst>
        </pc:picChg>
      </pc:sldChg>
    </pc:docChg>
  </pc:docChgLst>
  <pc:docChgLst>
    <pc:chgData name="Mansos, Patricia" userId="S::patricia.mansos@envistaco.com::81c73a04-89f8-4504-9b9f-6fb0602c53bd" providerId="AD" clId="Web-{650E27A8-F845-47D5-A24F-39DF0665CA8A}"/>
    <pc:docChg chg="modSld">
      <pc:chgData name="Mansos, Patricia" userId="S::patricia.mansos@envistaco.com::81c73a04-89f8-4504-9b9f-6fb0602c53bd" providerId="AD" clId="Web-{650E27A8-F845-47D5-A24F-39DF0665CA8A}" dt="2021-08-19T12:27:20.865" v="199"/>
      <pc:docMkLst>
        <pc:docMk/>
      </pc:docMkLst>
      <pc:sldChg chg="modNotes">
        <pc:chgData name="Mansos, Patricia" userId="S::patricia.mansos@envistaco.com::81c73a04-89f8-4504-9b9f-6fb0602c53bd" providerId="AD" clId="Web-{650E27A8-F845-47D5-A24F-39DF0665CA8A}" dt="2021-08-19T12:27:20.865" v="199"/>
        <pc:sldMkLst>
          <pc:docMk/>
          <pc:sldMk cId="300126587" sldId="3361"/>
        </pc:sldMkLst>
      </pc:sldChg>
      <pc:sldChg chg="addSp delSp modSp">
        <pc:chgData name="Mansos, Patricia" userId="S::patricia.mansos@envistaco.com::81c73a04-89f8-4504-9b9f-6fb0602c53bd" providerId="AD" clId="Web-{650E27A8-F845-47D5-A24F-39DF0665CA8A}" dt="2021-08-19T11:46:42.780" v="147" actId="1076"/>
        <pc:sldMkLst>
          <pc:docMk/>
          <pc:sldMk cId="3113028589" sldId="3389"/>
        </pc:sldMkLst>
        <pc:spChg chg="mod">
          <ac:chgData name="Mansos, Patricia" userId="S::patricia.mansos@envistaco.com::81c73a04-89f8-4504-9b9f-6fb0602c53bd" providerId="AD" clId="Web-{650E27A8-F845-47D5-A24F-39DF0665CA8A}" dt="2021-08-19T11:41:23.380" v="136" actId="1076"/>
          <ac:spMkLst>
            <pc:docMk/>
            <pc:sldMk cId="3113028589" sldId="3389"/>
            <ac:spMk id="6" creationId="{00000000-0000-0000-0000-000000000000}"/>
          </ac:spMkLst>
        </pc:spChg>
        <pc:spChg chg="add mod">
          <ac:chgData name="Mansos, Patricia" userId="S::patricia.mansos@envistaco.com::81c73a04-89f8-4504-9b9f-6fb0602c53bd" providerId="AD" clId="Web-{650E27A8-F845-47D5-A24F-39DF0665CA8A}" dt="2021-08-19T11:41:23.365" v="135" actId="1076"/>
          <ac:spMkLst>
            <pc:docMk/>
            <pc:sldMk cId="3113028589" sldId="3389"/>
            <ac:spMk id="11" creationId="{3041E6BC-4980-4ECB-B355-A4F0E76D0BE9}"/>
          </ac:spMkLst>
        </pc:spChg>
        <pc:picChg chg="mod">
          <ac:chgData name="Mansos, Patricia" userId="S::patricia.mansos@envistaco.com::81c73a04-89f8-4504-9b9f-6fb0602c53bd" providerId="AD" clId="Web-{650E27A8-F845-47D5-A24F-39DF0665CA8A}" dt="2021-08-19T11:41:23.318" v="130" actId="1076"/>
          <ac:picMkLst>
            <pc:docMk/>
            <pc:sldMk cId="3113028589" sldId="3389"/>
            <ac:picMk id="2" creationId="{E01E21BE-0E3F-448C-943F-48CB94C19CCE}"/>
          </ac:picMkLst>
        </pc:picChg>
        <pc:picChg chg="mod">
          <ac:chgData name="Mansos, Patricia" userId="S::patricia.mansos@envistaco.com::81c73a04-89f8-4504-9b9f-6fb0602c53bd" providerId="AD" clId="Web-{650E27A8-F845-47D5-A24F-39DF0665CA8A}" dt="2021-08-19T11:41:23.333" v="132" actId="1076"/>
          <ac:picMkLst>
            <pc:docMk/>
            <pc:sldMk cId="3113028589" sldId="3389"/>
            <ac:picMk id="4" creationId="{C26845DF-4E23-4C75-88AA-4A5406DF7594}"/>
          </ac:picMkLst>
        </pc:picChg>
        <pc:picChg chg="add mod">
          <ac:chgData name="Mansos, Patricia" userId="S::patricia.mansos@envistaco.com::81c73a04-89f8-4504-9b9f-6fb0602c53bd" providerId="AD" clId="Web-{650E27A8-F845-47D5-A24F-39DF0665CA8A}" dt="2021-08-19T11:41:23.349" v="133" actId="1076"/>
          <ac:picMkLst>
            <pc:docMk/>
            <pc:sldMk cId="3113028589" sldId="3389"/>
            <ac:picMk id="5" creationId="{D3351AFD-0529-44B6-93C3-7E9894B7003F}"/>
          </ac:picMkLst>
        </pc:picChg>
        <pc:picChg chg="add mod">
          <ac:chgData name="Mansos, Patricia" userId="S::patricia.mansos@envistaco.com::81c73a04-89f8-4504-9b9f-6fb0602c53bd" providerId="AD" clId="Web-{650E27A8-F845-47D5-A24F-39DF0665CA8A}" dt="2021-08-19T11:46:42.780" v="147" actId="1076"/>
          <ac:picMkLst>
            <pc:docMk/>
            <pc:sldMk cId="3113028589" sldId="3389"/>
            <ac:picMk id="7" creationId="{DCB19780-4220-4F03-A002-4E414556BD00}"/>
          </ac:picMkLst>
        </pc:picChg>
        <pc:cxnChg chg="mod">
          <ac:chgData name="Mansos, Patricia" userId="S::patricia.mansos@envistaco.com::81c73a04-89f8-4504-9b9f-6fb0602c53bd" providerId="AD" clId="Web-{650E27A8-F845-47D5-A24F-39DF0665CA8A}" dt="2021-08-19T11:41:23.318" v="131" actId="1076"/>
          <ac:cxnSpMkLst>
            <pc:docMk/>
            <pc:sldMk cId="3113028589" sldId="3389"/>
            <ac:cxnSpMk id="3" creationId="{CA7CAC98-1494-4FE2-974B-63F2A504A7EE}"/>
          </ac:cxnSpMkLst>
        </pc:cxnChg>
        <pc:cxnChg chg="add mod">
          <ac:chgData name="Mansos, Patricia" userId="S::patricia.mansos@envistaco.com::81c73a04-89f8-4504-9b9f-6fb0602c53bd" providerId="AD" clId="Web-{650E27A8-F845-47D5-A24F-39DF0665CA8A}" dt="2021-08-19T11:41:23.365" v="134" actId="1076"/>
          <ac:cxnSpMkLst>
            <pc:docMk/>
            <pc:sldMk cId="3113028589" sldId="3389"/>
            <ac:cxnSpMk id="9" creationId="{E61233CA-A700-40B2-94CD-861F602651CF}"/>
          </ac:cxnSpMkLst>
        </pc:cxnChg>
        <pc:cxnChg chg="add del mod">
          <ac:chgData name="Mansos, Patricia" userId="S::patricia.mansos@envistaco.com::81c73a04-89f8-4504-9b9f-6fb0602c53bd" providerId="AD" clId="Web-{650E27A8-F845-47D5-A24F-39DF0665CA8A}" dt="2021-08-19T11:39:13.877" v="15"/>
          <ac:cxnSpMkLst>
            <pc:docMk/>
            <pc:sldMk cId="3113028589" sldId="3389"/>
            <ac:cxnSpMk id="10" creationId="{95460DAA-DA9D-447B-BA8F-E68FE3D26DB8}"/>
          </ac:cxnSpMkLst>
        </pc:cxnChg>
      </pc:sldChg>
      <pc:sldChg chg="addSp modSp">
        <pc:chgData name="Mansos, Patricia" userId="S::patricia.mansos@envistaco.com::81c73a04-89f8-4504-9b9f-6fb0602c53bd" providerId="AD" clId="Web-{650E27A8-F845-47D5-A24F-39DF0665CA8A}" dt="2021-08-19T12:03:05.122" v="198" actId="20577"/>
        <pc:sldMkLst>
          <pc:docMk/>
          <pc:sldMk cId="3792364948" sldId="3390"/>
        </pc:sldMkLst>
        <pc:spChg chg="mod">
          <ac:chgData name="Mansos, Patricia" userId="S::patricia.mansos@envistaco.com::81c73a04-89f8-4504-9b9f-6fb0602c53bd" providerId="AD" clId="Web-{650E27A8-F845-47D5-A24F-39DF0665CA8A}" dt="2021-08-19T12:03:05.122" v="198" actId="20577"/>
          <ac:spMkLst>
            <pc:docMk/>
            <pc:sldMk cId="3792364948" sldId="3390"/>
            <ac:spMk id="5" creationId="{EAA88FEF-8F2E-4288-BB20-D17C0B930A8C}"/>
          </ac:spMkLst>
        </pc:spChg>
        <pc:picChg chg="add mod">
          <ac:chgData name="Mansos, Patricia" userId="S::patricia.mansos@envistaco.com::81c73a04-89f8-4504-9b9f-6fb0602c53bd" providerId="AD" clId="Web-{650E27A8-F845-47D5-A24F-39DF0665CA8A}" dt="2021-08-19T12:00:38.305" v="151" actId="1076"/>
          <ac:picMkLst>
            <pc:docMk/>
            <pc:sldMk cId="3792364948" sldId="3390"/>
            <ac:picMk id="3" creationId="{1E3D991A-DE9A-4210-A7FF-3827B8B80957}"/>
          </ac:picMkLst>
        </pc:picChg>
        <pc:picChg chg="mod">
          <ac:chgData name="Mansos, Patricia" userId="S::patricia.mansos@envistaco.com::81c73a04-89f8-4504-9b9f-6fb0602c53bd" providerId="AD" clId="Web-{650E27A8-F845-47D5-A24F-39DF0665CA8A}" dt="2021-08-19T12:00:36.086" v="150" actId="1076"/>
          <ac:picMkLst>
            <pc:docMk/>
            <pc:sldMk cId="3792364948" sldId="3390"/>
            <ac:picMk id="7" creationId="{83093A35-3896-41BC-9F24-CC1E2C3FAAF0}"/>
          </ac:picMkLst>
        </pc:picChg>
        <pc:picChg chg="mod">
          <ac:chgData name="Mansos, Patricia" userId="S::patricia.mansos@envistaco.com::81c73a04-89f8-4504-9b9f-6fb0602c53bd" providerId="AD" clId="Web-{650E27A8-F845-47D5-A24F-39DF0665CA8A}" dt="2021-08-19T12:02:08.167" v="153"/>
          <ac:picMkLst>
            <pc:docMk/>
            <pc:sldMk cId="3792364948" sldId="3390"/>
            <ac:picMk id="8" creationId="{85C605F3-C2BD-4324-84B9-B074831AD614}"/>
          </ac:picMkLst>
        </pc:picChg>
      </pc:sldChg>
      <pc:sldChg chg="modSp">
        <pc:chgData name="Mansos, Patricia" userId="S::patricia.mansos@envistaco.com::81c73a04-89f8-4504-9b9f-6fb0602c53bd" providerId="AD" clId="Web-{650E27A8-F845-47D5-A24F-39DF0665CA8A}" dt="2021-08-19T11:45:30.544" v="142" actId="20577"/>
        <pc:sldMkLst>
          <pc:docMk/>
          <pc:sldMk cId="298976069" sldId="3400"/>
        </pc:sldMkLst>
        <pc:spChg chg="mod">
          <ac:chgData name="Mansos, Patricia" userId="S::patricia.mansos@envistaco.com::81c73a04-89f8-4504-9b9f-6fb0602c53bd" providerId="AD" clId="Web-{650E27A8-F845-47D5-A24F-39DF0665CA8A}" dt="2021-08-19T11:45:30.544" v="142" actId="20577"/>
          <ac:spMkLst>
            <pc:docMk/>
            <pc:sldMk cId="298976069" sldId="3400"/>
            <ac:spMk id="12" creationId="{5DABDED0-D979-E04F-98DE-D2F2AFB88C82}"/>
          </ac:spMkLst>
        </pc:spChg>
      </pc:sldChg>
    </pc:docChg>
  </pc:docChgLst>
  <pc:docChgLst>
    <pc:chgData name="Mansos, Patricia" userId="S::patricia.mansos@nobelbiocare.com::81c73a04-89f8-4504-9b9f-6fb0602c53bd" providerId="AD" clId="Web-{4C476FF9-580E-41D1-8FEB-E301ED266D0E}"/>
    <pc:docChg chg="modSld">
      <pc:chgData name="Mansos, Patricia" userId="S::patricia.mansos@nobelbiocare.com::81c73a04-89f8-4504-9b9f-6fb0602c53bd" providerId="AD" clId="Web-{4C476FF9-580E-41D1-8FEB-E301ED266D0E}" dt="2021-07-19T13:08:22.660" v="22" actId="20577"/>
      <pc:docMkLst>
        <pc:docMk/>
      </pc:docMkLst>
      <pc:sldChg chg="modSp">
        <pc:chgData name="Mansos, Patricia" userId="S::patricia.mansos@nobelbiocare.com::81c73a04-89f8-4504-9b9f-6fb0602c53bd" providerId="AD" clId="Web-{4C476FF9-580E-41D1-8FEB-E301ED266D0E}" dt="2021-07-19T13:08:22.660" v="22" actId="20577"/>
        <pc:sldMkLst>
          <pc:docMk/>
          <pc:sldMk cId="3741639546" sldId="3411"/>
        </pc:sldMkLst>
        <pc:spChg chg="mod">
          <ac:chgData name="Mansos, Patricia" userId="S::patricia.mansos@nobelbiocare.com::81c73a04-89f8-4504-9b9f-6fb0602c53bd" providerId="AD" clId="Web-{4C476FF9-580E-41D1-8FEB-E301ED266D0E}" dt="2021-07-19T13:08:22.660" v="22" actId="20577"/>
          <ac:spMkLst>
            <pc:docMk/>
            <pc:sldMk cId="3741639546" sldId="3411"/>
            <ac:spMk id="2" creationId="{00000000-0000-0000-0000-000000000000}"/>
          </ac:spMkLst>
        </pc:spChg>
      </pc:sldChg>
    </pc:docChg>
  </pc:docChgLst>
  <pc:docChgLst>
    <pc:chgData name="Mansos, Patricia" userId="S::patricia.mansos@nobelbiocare.com::81c73a04-89f8-4504-9b9f-6fb0602c53bd" providerId="AD" clId="Web-{CC057D96-A840-4D6D-9C9F-7E6F46610514}"/>
    <pc:docChg chg="modSld">
      <pc:chgData name="Mansos, Patricia" userId="S::patricia.mansos@nobelbiocare.com::81c73a04-89f8-4504-9b9f-6fb0602c53bd" providerId="AD" clId="Web-{CC057D96-A840-4D6D-9C9F-7E6F46610514}" dt="2021-08-03T07:51:28.033" v="17" actId="20577"/>
      <pc:docMkLst>
        <pc:docMk/>
      </pc:docMkLst>
      <pc:sldChg chg="modSp">
        <pc:chgData name="Mansos, Patricia" userId="S::patricia.mansos@nobelbiocare.com::81c73a04-89f8-4504-9b9f-6fb0602c53bd" providerId="AD" clId="Web-{CC057D96-A840-4D6D-9C9F-7E6F46610514}" dt="2021-08-03T07:51:28.033" v="17" actId="20577"/>
        <pc:sldMkLst>
          <pc:docMk/>
          <pc:sldMk cId="557685960" sldId="3374"/>
        </pc:sldMkLst>
        <pc:spChg chg="mod">
          <ac:chgData name="Mansos, Patricia" userId="S::patricia.mansos@nobelbiocare.com::81c73a04-89f8-4504-9b9f-6fb0602c53bd" providerId="AD" clId="Web-{CC057D96-A840-4D6D-9C9F-7E6F46610514}" dt="2021-08-03T07:51:28.033" v="17" actId="20577"/>
          <ac:spMkLst>
            <pc:docMk/>
            <pc:sldMk cId="557685960" sldId="3374"/>
            <ac:spMk id="12" creationId="{5DABDED0-D979-E04F-98DE-D2F2AFB88C82}"/>
          </ac:spMkLst>
        </pc:spChg>
      </pc:sldChg>
    </pc:docChg>
  </pc:docChgLst>
  <pc:docChgLst>
    <pc:chgData name="Mansos, Patricia" userId="S::patricia.mansos@nobelbiocare.com::81c73a04-89f8-4504-9b9f-6fb0602c53bd" providerId="AD" clId="Web-{8D827420-2C3A-419C-8D75-CA46F7845EB6}"/>
    <pc:docChg chg="modSld">
      <pc:chgData name="Mansos, Patricia" userId="S::patricia.mansos@nobelbiocare.com::81c73a04-89f8-4504-9b9f-6fb0602c53bd" providerId="AD" clId="Web-{8D827420-2C3A-419C-8D75-CA46F7845EB6}" dt="2021-08-03T07:28:55.986" v="10" actId="1076"/>
      <pc:docMkLst>
        <pc:docMk/>
      </pc:docMkLst>
      <pc:sldChg chg="modSp">
        <pc:chgData name="Mansos, Patricia" userId="S::patricia.mansos@nobelbiocare.com::81c73a04-89f8-4504-9b9f-6fb0602c53bd" providerId="AD" clId="Web-{8D827420-2C3A-419C-8D75-CA46F7845EB6}" dt="2021-08-03T07:28:55.986" v="10" actId="1076"/>
        <pc:sldMkLst>
          <pc:docMk/>
          <pc:sldMk cId="557685960" sldId="3374"/>
        </pc:sldMkLst>
        <pc:spChg chg="mod">
          <ac:chgData name="Mansos, Patricia" userId="S::patricia.mansos@nobelbiocare.com::81c73a04-89f8-4504-9b9f-6fb0602c53bd" providerId="AD" clId="Web-{8D827420-2C3A-419C-8D75-CA46F7845EB6}" dt="2021-08-03T07:28:55.986" v="10" actId="1076"/>
          <ac:spMkLst>
            <pc:docMk/>
            <pc:sldMk cId="557685960" sldId="3374"/>
            <ac:spMk id="18" creationId="{7AEC7A27-C1AB-40A8-9C71-0656152AF419}"/>
          </ac:spMkLst>
        </pc:spChg>
      </pc:sldChg>
    </pc:docChg>
  </pc:docChgLst>
  <pc:docChgLst>
    <pc:chgData name="Mansos, Patricia" userId="S::patricia.mansos@envistaco.com::81c73a04-89f8-4504-9b9f-6fb0602c53bd" providerId="AD" clId="Web-{710D76F1-68D5-4B98-AE60-20D329410161}"/>
    <pc:docChg chg="modSld">
      <pc:chgData name="Mansos, Patricia" userId="S::patricia.mansos@envistaco.com::81c73a04-89f8-4504-9b9f-6fb0602c53bd" providerId="AD" clId="Web-{710D76F1-68D5-4B98-AE60-20D329410161}" dt="2021-08-23T13:53:14.460" v="16" actId="14100"/>
      <pc:docMkLst>
        <pc:docMk/>
      </pc:docMkLst>
      <pc:sldChg chg="modSp">
        <pc:chgData name="Mansos, Patricia" userId="S::patricia.mansos@envistaco.com::81c73a04-89f8-4504-9b9f-6fb0602c53bd" providerId="AD" clId="Web-{710D76F1-68D5-4B98-AE60-20D329410161}" dt="2021-08-23T13:53:14.460" v="16" actId="14100"/>
        <pc:sldMkLst>
          <pc:docMk/>
          <pc:sldMk cId="1302046988" sldId="3435"/>
        </pc:sldMkLst>
        <pc:picChg chg="mod">
          <ac:chgData name="Mansos, Patricia" userId="S::patricia.mansos@envistaco.com::81c73a04-89f8-4504-9b9f-6fb0602c53bd" providerId="AD" clId="Web-{710D76F1-68D5-4B98-AE60-20D329410161}" dt="2021-08-23T13:51:10.863" v="9" actId="14100"/>
          <ac:picMkLst>
            <pc:docMk/>
            <pc:sldMk cId="1302046988" sldId="3435"/>
            <ac:picMk id="13" creationId="{EC1D6C1D-2834-4A6B-9E66-5BE01DF55AB5}"/>
          </ac:picMkLst>
        </pc:picChg>
        <pc:picChg chg="mod">
          <ac:chgData name="Mansos, Patricia" userId="S::patricia.mansos@envistaco.com::81c73a04-89f8-4504-9b9f-6fb0602c53bd" providerId="AD" clId="Web-{710D76F1-68D5-4B98-AE60-20D329410161}" dt="2021-08-23T13:53:11.507" v="15" actId="1076"/>
          <ac:picMkLst>
            <pc:docMk/>
            <pc:sldMk cId="1302046988" sldId="3435"/>
            <ac:picMk id="28" creationId="{00000000-0000-0000-0000-000000000000}"/>
          </ac:picMkLst>
        </pc:picChg>
        <pc:cxnChg chg="mod">
          <ac:chgData name="Mansos, Patricia" userId="S::patricia.mansos@envistaco.com::81c73a04-89f8-4504-9b9f-6fb0602c53bd" providerId="AD" clId="Web-{710D76F1-68D5-4B98-AE60-20D329410161}" dt="2021-08-23T13:53:14.460" v="16" actId="14100"/>
          <ac:cxnSpMkLst>
            <pc:docMk/>
            <pc:sldMk cId="1302046988" sldId="3435"/>
            <ac:cxnSpMk id="15" creationId="{00000000-0000-0000-0000-000000000000}"/>
          </ac:cxnSpMkLst>
        </pc:cxnChg>
      </pc:sldChg>
    </pc:docChg>
  </pc:docChgLst>
  <pc:docChgLst>
    <pc:chgData name="Brabant, Katrien" userId="5f123af4-4892-4f82-875d-9532da0b1937" providerId="ADAL" clId="{51A4E7BE-9A90-4A1E-85BC-E9DE1380777E}"/>
    <pc:docChg chg="modSld sldOrd">
      <pc:chgData name="Brabant, Katrien" userId="5f123af4-4892-4f82-875d-9532da0b1937" providerId="ADAL" clId="{51A4E7BE-9A90-4A1E-85BC-E9DE1380777E}" dt="2022-08-09T06:55:12.442" v="1"/>
      <pc:docMkLst>
        <pc:docMk/>
      </pc:docMkLst>
      <pc:sldChg chg="ord">
        <pc:chgData name="Brabant, Katrien" userId="5f123af4-4892-4f82-875d-9532da0b1937" providerId="ADAL" clId="{51A4E7BE-9A90-4A1E-85BC-E9DE1380777E}" dt="2022-08-09T06:55:12.442" v="1"/>
        <pc:sldMkLst>
          <pc:docMk/>
          <pc:sldMk cId="3671336294" sldId="3391"/>
        </pc:sldMkLst>
      </pc:sldChg>
    </pc:docChg>
  </pc:docChgLst>
  <pc:docChgLst>
    <pc:chgData name="Mollemans, Pieter" userId="d2e72e9a-8f97-4b0e-95f6-c319262121c7" providerId="ADAL" clId="{0EE84035-C489-4442-8616-78B4380A91CD}"/>
    <pc:docChg chg="custSel modSld">
      <pc:chgData name="Mollemans, Pieter" userId="d2e72e9a-8f97-4b0e-95f6-c319262121c7" providerId="ADAL" clId="{0EE84035-C489-4442-8616-78B4380A91CD}" dt="2022-07-25T09:55:03.130" v="5" actId="1076"/>
      <pc:docMkLst>
        <pc:docMk/>
      </pc:docMkLst>
      <pc:sldChg chg="addSp delSp modSp mod">
        <pc:chgData name="Mollemans, Pieter" userId="d2e72e9a-8f97-4b0e-95f6-c319262121c7" providerId="ADAL" clId="{0EE84035-C489-4442-8616-78B4380A91CD}" dt="2022-07-25T09:55:03.130" v="5" actId="1076"/>
        <pc:sldMkLst>
          <pc:docMk/>
          <pc:sldMk cId="3439550905" sldId="3372"/>
        </pc:sldMkLst>
        <pc:picChg chg="add mod">
          <ac:chgData name="Mollemans, Pieter" userId="d2e72e9a-8f97-4b0e-95f6-c319262121c7" providerId="ADAL" clId="{0EE84035-C489-4442-8616-78B4380A91CD}" dt="2022-07-25T09:55:03.130" v="5" actId="1076"/>
          <ac:picMkLst>
            <pc:docMk/>
            <pc:sldMk cId="3439550905" sldId="3372"/>
            <ac:picMk id="2" creationId="{B622F956-A1DE-0DA6-18B8-143DA8CA43D2}"/>
          </ac:picMkLst>
        </pc:picChg>
        <pc:picChg chg="del">
          <ac:chgData name="Mollemans, Pieter" userId="d2e72e9a-8f97-4b0e-95f6-c319262121c7" providerId="ADAL" clId="{0EE84035-C489-4442-8616-78B4380A91CD}" dt="2022-07-25T09:54:54.413" v="0" actId="478"/>
          <ac:picMkLst>
            <pc:docMk/>
            <pc:sldMk cId="3439550905" sldId="3372"/>
            <ac:picMk id="9" creationId="{B6E4544F-0AF7-C941-9424-26F574082C2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3E648-9C94-AA40-9B40-F8DC8082490F}" type="datetimeFigureOut">
              <a:rPr lang="nl-BE" smtClean="0"/>
              <a:t>16/01/2023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B4CC-E04D-144C-BC29-10E9CDC1F5E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318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 smtClean="0"/>
              <a:t>Abstract</a:t>
            </a:r>
          </a:p>
          <a:p>
            <a:endParaRPr lang="nl-BE" dirty="0" smtClean="0"/>
          </a:p>
          <a:p>
            <a:r>
              <a:rPr lang="nl-BE" dirty="0" smtClean="0"/>
              <a:t>This presentation consists of two parts:</a:t>
            </a:r>
          </a:p>
          <a:p>
            <a:r>
              <a:rPr lang="nl-BE" dirty="0" smtClean="0"/>
              <a:t>First,</a:t>
            </a:r>
            <a:r>
              <a:rPr lang="nl-BE" baseline="0" dirty="0" smtClean="0"/>
              <a:t> </a:t>
            </a:r>
            <a:r>
              <a:rPr lang="nl-BE" dirty="0" smtClean="0"/>
              <a:t>I explain </a:t>
            </a:r>
            <a:r>
              <a:rPr lang="nl-BE" baseline="0" dirty="0" smtClean="0"/>
              <a:t>how you can, and more importantly should, constrain your template arguments using requires clauses and, typically, concepts.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smtClean="0"/>
              <a:t>Doing so results in more readable compilation errors</a:t>
            </a:r>
            <a:r>
              <a:rPr lang="nl-BE" baseline="0" smtClean="0"/>
              <a:t>, more self-documenting </a:t>
            </a:r>
            <a:r>
              <a:rPr lang="nl-BE" baseline="0" dirty="0" smtClean="0"/>
              <a:t>template definitions, and easier, more expressive template specialization.</a:t>
            </a:r>
          </a:p>
          <a:p>
            <a:r>
              <a:rPr lang="nl-BE" baseline="0" dirty="0" smtClean="0"/>
              <a:t>Next, </a:t>
            </a:r>
            <a:r>
              <a:rPr lang="nl-BE" i="0" baseline="0" dirty="0" smtClean="0"/>
              <a:t>I show </a:t>
            </a:r>
            <a:r>
              <a:rPr lang="nl-BE" baseline="0" dirty="0" smtClean="0"/>
              <a:t>how you can define your own concepts using the new syntax introduced in C++20.</a:t>
            </a:r>
          </a:p>
          <a:p>
            <a:r>
              <a:rPr lang="nl-BE" baseline="0" dirty="0" smtClean="0"/>
              <a:t>Quite some new syntax to learn, for sure, but you’ll quickly see that constraints and concepts are far easier to master (or at least understand) </a:t>
            </a:r>
          </a:p>
          <a:p>
            <a:r>
              <a:rPr lang="nl-BE" baseline="0" dirty="0" smtClean="0"/>
              <a:t>than the more advanced SFINAE techniques (std::enable_if_t, std::void_t, ...) they essentially supersede.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8498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only requirements that we can put into actual code, however, are the syntactic ones. These are also the only kind of requirements that a compiler can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decidably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enforce (automatically validating semantic or complexity requirements is very hard at best,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provenly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impossible in general). But that does not mean these other requirements are of any less importance—on the contrary, the implied semantic and complexity requirements of a concept are typically far more important than the syntactic ones.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2565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292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5855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4407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130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7964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3119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2453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0954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594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2935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2383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58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2212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62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572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63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0556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 Self-documenting,</a:t>
            </a:r>
            <a:r>
              <a:rPr lang="en-US" baseline="0" dirty="0" smtClean="0"/>
              <a:t> open for modification (auto </a:t>
            </a:r>
            <a:r>
              <a:rPr lang="en-US" baseline="0" dirty="0" err="1" smtClean="0"/>
              <a:t>iter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random_access_iterator</a:t>
            </a:r>
            <a:r>
              <a:rPr lang="en-US" baseline="0" dirty="0" smtClean="0"/>
              <a:t> auto …), earlier error messages,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68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53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advantage:</a:t>
            </a:r>
            <a:r>
              <a:rPr lang="en-US" baseline="0" dirty="0" smtClean="0"/>
              <a:t> self-documenting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848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84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0316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Shorter,</a:t>
            </a:r>
            <a:r>
              <a:rPr lang="en-US" baseline="0" dirty="0" smtClean="0"/>
              <a:t> only one error, and…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610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8025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5101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B4CC-E04D-144C-BC29-10E9CDC1F5EA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859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C34B2-3671-B049-8E59-87F9B29FE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18A944-72E4-CC42-A36F-7C5CE8D3D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A233B9-D3D4-FB41-9396-C5211741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EE7-90F5-FD4E-AB61-CC5C97B4788F}" type="datetimeFigureOut">
              <a:rPr lang="nl-BE" smtClean="0"/>
              <a:t>16/01/2023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93B204-3AAC-8D4E-87C1-815F3D14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CCC5F4-9BA2-F84D-9BB7-33744705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49CE-9EAA-BB42-90F3-664F4F5225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146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2F9BC-93CB-2544-9048-8908398E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C273BE-483D-9346-8F40-0E119E137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55AC23-893D-8D4B-8622-DE20DD14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EE7-90F5-FD4E-AB61-CC5C97B4788F}" type="datetimeFigureOut">
              <a:rPr lang="nl-BE" smtClean="0"/>
              <a:t>16/01/2023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9574DE-4C2A-DA4F-8B9B-F88E626F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33FB70-CFA8-704D-9999-A2B912AA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49CE-9EAA-BB42-90F3-664F4F5225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610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D1143A0-617B-B040-893C-BE960A7B5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820DF6-B67C-D74A-B36C-0A25B6CA4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F01BAB-163E-6348-891D-6F63C56C9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EE7-90F5-FD4E-AB61-CC5C97B4788F}" type="datetimeFigureOut">
              <a:rPr lang="nl-BE" smtClean="0"/>
              <a:t>16/01/2023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46589C-AFE2-5443-86C6-BD61E499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2B158-538C-7849-AFDF-36296709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49CE-9EAA-BB42-90F3-664F4F5225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941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b="78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98835"/>
            <a:ext cx="9144000" cy="1230165"/>
          </a:xfrm>
        </p:spPr>
        <p:txBody>
          <a:bodyPr anchor="b">
            <a:normAutofit/>
          </a:bodyPr>
          <a:lstStyle>
            <a:lvl1pPr algn="l">
              <a:defRPr sz="5400" b="0" i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39643"/>
            <a:ext cx="9144000" cy="341312"/>
          </a:xfrm>
        </p:spPr>
        <p:txBody>
          <a:bodyPr>
            <a:normAutofit/>
          </a:bodyPr>
          <a:lstStyle>
            <a:lvl1pPr marL="96838" indent="0" algn="l">
              <a:buNone/>
              <a:tabLst/>
              <a:defRPr sz="1800" b="0" i="0" baseline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1" b="28123"/>
          <a:stretch/>
        </p:blipFill>
        <p:spPr>
          <a:xfrm>
            <a:off x="9070109" y="4002037"/>
            <a:ext cx="3121891" cy="2855963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90191"/>
            <a:ext cx="7364413" cy="313932"/>
          </a:xfrm>
        </p:spPr>
        <p:txBody>
          <a:bodyPr lIns="180000">
            <a:normAutofit/>
          </a:bodyPr>
          <a:lstStyle>
            <a:lvl1pPr marL="0" indent="0">
              <a:buNone/>
              <a:tabLst/>
              <a:defRPr sz="1600" b="0" i="0" baseline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Author, </a:t>
            </a:r>
            <a:fld id="{A1839E40-682B-9A47-95AF-86B746E40520}" type="datetime3">
              <a:rPr lang="en-US" smtClean="0"/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14 September 2017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634836" y="3446316"/>
            <a:ext cx="90331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43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eltekst"/>
          <p:cNvSpPr txBox="1">
            <a:spLocks noGrp="1"/>
          </p:cNvSpPr>
          <p:nvPr>
            <p:ph type="title"/>
          </p:nvPr>
        </p:nvSpPr>
        <p:spPr>
          <a:xfrm>
            <a:off x="838199" y="368317"/>
            <a:ext cx="10515603" cy="1324185"/>
          </a:xfrm>
          <a:prstGeom prst="rect">
            <a:avLst/>
          </a:prstGeom>
        </p:spPr>
        <p:txBody>
          <a:bodyPr lIns="45672" tIns="45672" rIns="45672" bIns="45672"/>
          <a:lstStyle>
            <a:lvl1pPr>
              <a:defRPr sz="4400">
                <a:solidFill>
                  <a:srgbClr val="4C4C4C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Titeltekst</a:t>
            </a:r>
          </a:p>
        </p:txBody>
      </p:sp>
      <p:sp>
        <p:nvSpPr>
          <p:cNvPr id="9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727321" y="6421420"/>
            <a:ext cx="232877" cy="228511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725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79229-CBC7-AA43-8C4C-1AB9AFA9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ABA215-D9AB-284F-893D-B6522A7C4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501B89-7CCF-5A44-A1FC-80E4D6E4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EE7-90F5-FD4E-AB61-CC5C97B4788F}" type="datetimeFigureOut">
              <a:rPr lang="nl-BE" smtClean="0"/>
              <a:t>16/01/2023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D70EC8-57EF-D342-9D19-117B9738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358A00-BD72-024E-9F81-86005372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49CE-9EAA-BB42-90F3-664F4F5225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480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DCD12-DC62-5F44-ACCC-947FB99C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8AA85B-7FA1-6D49-A205-C8940A2B4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3B0E71-6854-2B46-BC6B-D9A04F25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EE7-90F5-FD4E-AB61-CC5C97B4788F}" type="datetimeFigureOut">
              <a:rPr lang="nl-BE" smtClean="0"/>
              <a:t>16/01/2023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EA7CFC-AF46-AB4D-95D0-8A1200D2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2A3F82-5868-D142-95FB-EDF18579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49CE-9EAA-BB42-90F3-664F4F5225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286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D5EC3-2A91-DB4E-8BC1-C486B901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616BE8-AC67-384C-81EF-47E5A8FE2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91F958-B230-A840-B276-86E9DE1D2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5E2011-7346-A44A-8D90-736AFB300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EE7-90F5-FD4E-AB61-CC5C97B4788F}" type="datetimeFigureOut">
              <a:rPr lang="nl-BE" smtClean="0"/>
              <a:t>16/01/2023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5D6F53-90DC-6E4B-9230-03BF4F74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E908AA-6DE8-3E4D-B24F-4EE1FB92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49CE-9EAA-BB42-90F3-664F4F5225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646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27DC1-2F4A-9D43-830D-62960C7F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48E525-D91B-CE40-99E0-148C37446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9E5F39-5770-6248-AB6E-DF058FA18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4D6170-2A3F-754C-A30D-B8273D4CF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54B1F8D-586F-7D45-A0A1-BCE809CD1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0B9565B-EBA1-2A43-AEF2-B1A0CB8B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EE7-90F5-FD4E-AB61-CC5C97B4788F}" type="datetimeFigureOut">
              <a:rPr lang="nl-BE" smtClean="0"/>
              <a:t>16/01/2023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488CB3D-E308-8C48-859D-A9ABF057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99A239-5884-5949-99FB-E555B4D4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49CE-9EAA-BB42-90F3-664F4F5225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923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488F8-A4FE-7247-BFA1-0B2A8498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C7F5C3-E7A5-DC4F-B085-50AC6B0A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EE7-90F5-FD4E-AB61-CC5C97B4788F}" type="datetimeFigureOut">
              <a:rPr lang="nl-BE" smtClean="0"/>
              <a:t>16/01/2023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28CDCE-4034-5043-B8FD-CB99610E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7EC7A58-9CA7-3D46-AD24-7523C77F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49CE-9EAA-BB42-90F3-664F4F5225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811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FF79E22-D84C-C140-85FA-32FEEB65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EE7-90F5-FD4E-AB61-CC5C97B4788F}" type="datetimeFigureOut">
              <a:rPr lang="nl-BE" smtClean="0"/>
              <a:t>16/01/2023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BA4C883-4F79-A94D-A1BF-81672FF7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2C71C5-6FC2-2B41-83DD-C675811E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49CE-9EAA-BB42-90F3-664F4F5225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55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76C38-65F1-824A-80B9-6A0CF4CB8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4869D3-BF5A-1344-906A-A42312030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643D4B-BCCF-F74B-AA6D-A9296A16D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E2CD3B-C833-A344-8A4B-268C6214C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EE7-90F5-FD4E-AB61-CC5C97B4788F}" type="datetimeFigureOut">
              <a:rPr lang="nl-BE" smtClean="0"/>
              <a:t>16/01/2023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C9BF15-310D-534D-915E-075A0C1D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A77D1C-B293-7F45-A555-DE1A90E9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49CE-9EAA-BB42-90F3-664F4F5225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672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DC52B-785A-5A4F-B075-6202436A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39E57F1-12E2-2644-9578-336464546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D069C4-D952-D14B-AFBB-54B09521B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82D5A1-80E1-F046-A481-147FE121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EE7-90F5-FD4E-AB61-CC5C97B4788F}" type="datetimeFigureOut">
              <a:rPr lang="nl-BE" smtClean="0"/>
              <a:t>16/01/2023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33DC1A-5C69-5C4A-BBAE-725DD05A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C289CA-812C-954D-9116-AD5CAED6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49CE-9EAA-BB42-90F3-664F4F5225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5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971EB15-EAEB-D84F-B803-6B4AACC3F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41FE91-24EB-8A47-815C-5FE1125AD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C085FA-011B-3542-91C3-15EDFDA64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81EE7-90F5-FD4E-AB61-CC5C97B4788F}" type="datetimeFigureOut">
              <a:rPr lang="nl-BE" smtClean="0"/>
              <a:t>16/01/2023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7FB812-DE67-7D40-BDEA-D64F10226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6ADDAC-F741-214E-A74D-BC14C7709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49CE-9EAA-BB42-90F3-664F4F5225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013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240" y="2198835"/>
            <a:ext cx="9884247" cy="1230165"/>
          </a:xfrm>
        </p:spPr>
        <p:txBody>
          <a:bodyPr>
            <a:normAutofit/>
          </a:bodyPr>
          <a:lstStyle/>
          <a:p>
            <a:r>
              <a:rPr lang="nl-BE" sz="8000" dirty="0" smtClean="0"/>
              <a:t>Concepts</a:t>
            </a:r>
            <a:endParaRPr lang="en-GB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10" y="-55973"/>
            <a:ext cx="4108779" cy="135626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825739" y="3666734"/>
            <a:ext cx="2781749" cy="341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683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sz="1800" b="0" i="0" kern="1200" baseline="0">
                <a:solidFill>
                  <a:srgbClr val="303030"/>
                </a:solidFill>
                <a:latin typeface="Proxima Nova Lt" charset="0"/>
                <a:ea typeface="Proxima Nova Lt" charset="0"/>
                <a:cs typeface="Proxima Nova L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Proxima Nova Rg" charset="0"/>
                <a:ea typeface="Proxima Nova Rg" charset="0"/>
                <a:cs typeface="Proxima Nova Rg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Proxima Nova Rg" charset="0"/>
                <a:ea typeface="Proxima Nova Rg" charset="0"/>
                <a:cs typeface="Proxima Nova Rg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Proxima Nova Rg" charset="0"/>
                <a:ea typeface="Proxima Nova Rg" charset="0"/>
                <a:cs typeface="Proxima Nova Rg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Proxima Nova Rg" charset="0"/>
                <a:ea typeface="Proxima Nova Rg" charset="0"/>
                <a:cs typeface="Proxima Nova Rg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520"/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2023-17-1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99" y="3666734"/>
            <a:ext cx="2706841" cy="614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3598" y="164819"/>
            <a:ext cx="1616942" cy="191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622387"/>
            <a:ext cx="1248611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&lt;source&gt;:6:3: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AA0000"/>
                </a:solidFill>
                <a:effectLst/>
                <a:latin typeface="Arial Unicode MS" panose="020B0604020202020204" pitchFamily="34" charset="-128"/>
              </a:rPr>
              <a:t>error:</a:t>
            </a:r>
            <a:r>
              <a:rPr lang="en-US" altLang="en-US" sz="1100" b="1" dirty="0">
                <a:latin typeface="Arial Unicode MS" panose="020B0604020202020204" pitchFamily="34" charset="-128"/>
              </a:rPr>
              <a:t> no matching function for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call to object of type '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const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__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sort_fn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::ranges::sort(numbers);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^~~~~~~~~~~~~~~~~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/13.0.0/bits/ranges_algo.h:1791:7: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</a:t>
            </a:r>
            <a:r>
              <a:rPr lang="en-US" altLang="en-US" sz="1100" dirty="0">
                <a:latin typeface="Arial Unicode MS" panose="020B0604020202020204" pitchFamily="34" charset="-128"/>
              </a:rPr>
              <a:t> candidate template ignored: constraints not satisfied [wit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 _Range =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::list&lt;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 &amp;, _Comp = ranges::less, 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Proj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= identity]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operator()(_Range&amp;&amp; __r, _Comp __comp = {}, 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Proj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__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proj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= {})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const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/13.0.0/bits/ranges_algo.h:1787:14: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</a:t>
            </a:r>
            <a:r>
              <a:rPr lang="en-US" altLang="en-US" sz="1100" dirty="0">
                <a:latin typeface="Arial Unicode MS" panose="020B0604020202020204" pitchFamily="34" charset="-128"/>
              </a:rPr>
              <a:t>: because '</a:t>
            </a:r>
            <a:r>
              <a:rPr lang="en-US" altLang="en-US" sz="1100" dirty="0" err="1">
                <a:latin typeface="Arial Unicode MS" panose="020B0604020202020204" pitchFamily="34" charset="-128"/>
              </a:rPr>
              <a:t>std</a:t>
            </a:r>
            <a:r>
              <a:rPr lang="en-US" altLang="en-US" sz="1100" dirty="0">
                <a:latin typeface="Arial Unicode MS" panose="020B0604020202020204" pitchFamily="34" charset="-128"/>
              </a:rPr>
              <a:t>::list&lt;</a:t>
            </a:r>
            <a:r>
              <a:rPr lang="en-US" altLang="en-US" sz="1100" dirty="0" err="1">
                <a:latin typeface="Arial Unicode MS" panose="020B0604020202020204" pitchFamily="34" charset="-128"/>
              </a:rPr>
              <a:t>int</a:t>
            </a:r>
            <a:r>
              <a:rPr lang="en-US" altLang="en-US" sz="1100" dirty="0">
                <a:latin typeface="Arial Unicode MS" panose="020B0604020202020204" pitchFamily="34" charset="-128"/>
              </a:rPr>
              <a:t>&gt; &amp;' does not satisfy '</a:t>
            </a:r>
            <a:r>
              <a:rPr lang="en-US" altLang="en-US" sz="1100" dirty="0" err="1">
                <a:latin typeface="Arial Unicode MS" panose="020B0604020202020204" pitchFamily="34" charset="-128"/>
              </a:rPr>
              <a:t>random_access_range</a:t>
            </a:r>
            <a:r>
              <a:rPr lang="en-US" altLang="en-US" sz="1100" dirty="0">
                <a:latin typeface="Arial Unicode MS" panose="020B0604020202020204" pitchFamily="34" charset="-128"/>
              </a:rPr>
              <a:t>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template&lt;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random_access_range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_Range,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/13.0.0/bits/ranges_base.h:677:37: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lang="en-US" altLang="en-US" sz="1100" dirty="0">
                <a:latin typeface="Arial Unicode MS" panose="020B0604020202020204" pitchFamily="34" charset="-128"/>
              </a:rPr>
              <a:t>because '</a:t>
            </a:r>
            <a:r>
              <a:rPr lang="en-US" altLang="en-US" sz="1100" dirty="0" err="1">
                <a:latin typeface="Arial Unicode MS" panose="020B0604020202020204" pitchFamily="34" charset="-128"/>
              </a:rPr>
              <a:t>iterator_t</a:t>
            </a:r>
            <a:r>
              <a:rPr lang="en-US" altLang="en-US" sz="1100" dirty="0">
                <a:latin typeface="Arial Unicode MS" panose="020B0604020202020204" pitchFamily="34" charset="-128"/>
              </a:rPr>
              <a:t>&lt;list&lt;</a:t>
            </a:r>
            <a:r>
              <a:rPr lang="en-US" altLang="en-US" sz="1100" dirty="0" err="1">
                <a:latin typeface="Arial Unicode MS" panose="020B0604020202020204" pitchFamily="34" charset="-128"/>
              </a:rPr>
              <a:t>int</a:t>
            </a:r>
            <a:r>
              <a:rPr lang="en-US" altLang="en-US" sz="1100" dirty="0">
                <a:latin typeface="Arial Unicode MS" panose="020B0604020202020204" pitchFamily="34" charset="-128"/>
              </a:rPr>
              <a:t>, allocator&lt;</a:t>
            </a:r>
            <a:r>
              <a:rPr lang="en-US" altLang="en-US" sz="1100" dirty="0" err="1">
                <a:latin typeface="Arial Unicode MS" panose="020B0604020202020204" pitchFamily="34" charset="-128"/>
              </a:rPr>
              <a:t>int</a:t>
            </a:r>
            <a:r>
              <a:rPr lang="en-US" altLang="en-US" sz="1100" dirty="0">
                <a:latin typeface="Arial Unicode MS" panose="020B0604020202020204" pitchFamily="34" charset="-128"/>
              </a:rPr>
              <a:t>&gt;&gt; &amp;&gt;' (aka '_</a:t>
            </a:r>
            <a:r>
              <a:rPr lang="en-US" altLang="en-US" sz="1100" dirty="0" err="1">
                <a:latin typeface="Arial Unicode MS" panose="020B0604020202020204" pitchFamily="34" charset="-128"/>
              </a:rPr>
              <a:t>List_iterator</a:t>
            </a:r>
            <a:r>
              <a:rPr lang="en-US" altLang="en-US" sz="1100" dirty="0">
                <a:latin typeface="Arial Unicode MS" panose="020B0604020202020204" pitchFamily="34" charset="-128"/>
              </a:rPr>
              <a:t>&lt;</a:t>
            </a:r>
            <a:r>
              <a:rPr lang="en-US" altLang="en-US" sz="1100" dirty="0" err="1">
                <a:latin typeface="Arial Unicode MS" panose="020B0604020202020204" pitchFamily="34" charset="-128"/>
              </a:rPr>
              <a:t>int</a:t>
            </a:r>
            <a:r>
              <a:rPr lang="en-US" altLang="en-US" sz="1100" dirty="0">
                <a:latin typeface="Arial Unicode MS" panose="020B0604020202020204" pitchFamily="34" charset="-128"/>
              </a:rPr>
              <a:t>&gt;') does not satisfy '</a:t>
            </a:r>
            <a:r>
              <a:rPr lang="en-US" altLang="en-US" sz="1100" dirty="0" err="1">
                <a:latin typeface="Arial Unicode MS" panose="020B0604020202020204" pitchFamily="34" charset="-128"/>
              </a:rPr>
              <a:t>random_access_iterator</a:t>
            </a:r>
            <a:r>
              <a:rPr lang="en-US" altLang="en-US" sz="1100" dirty="0">
                <a:latin typeface="Arial Unicode MS" panose="020B0604020202020204" pitchFamily="34" charset="-128"/>
              </a:rPr>
              <a:t>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=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bidirectional_range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Tp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 &amp;&amp;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random_access_iterator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iterator_t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Tp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&gt;&gt;;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/13.0.0/bits/iterator_concepts.h:683:10: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because '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derived_from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&lt;__detail::__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iter_concept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iterator_t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&lt;list&lt;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allocator&lt;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 &gt; &amp;&gt; &gt;,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random_access_iterator_tag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&gt;' evaluated to false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&amp;&amp;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derived_from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&lt;__detail::__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iter_concept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/13.0.0/concepts:67:28: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because '__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is_base_of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random_access_iterator_tag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__detail::__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iter_concept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iterator_t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&lt;list&lt;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allocator&lt;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 &gt; &amp;&gt; &gt;)' evaluated to false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concept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derived_from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= __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is_base_of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(_Base, _Derived)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/13.0.0/bits/ranges_algo.h:1778:7: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candidate function template not viable: requires at least 2 arguments, but 1 was provided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operator()(_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__first, _Sent __last,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 error generated.</a:t>
            </a:r>
          </a:p>
        </p:txBody>
      </p:sp>
    </p:spTree>
    <p:extLst>
      <p:ext uri="{BB962C8B-B14F-4D97-AF65-F5344CB8AC3E}">
        <p14:creationId xmlns:p14="http://schemas.microsoft.com/office/powerpoint/2010/main" val="24236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622387"/>
            <a:ext cx="1248611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&lt;source&gt;:6:3: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AA0000"/>
                </a:solidFill>
                <a:effectLst/>
                <a:latin typeface="Arial Unicode MS" panose="020B0604020202020204" pitchFamily="34" charset="-128"/>
              </a:rPr>
              <a:t>error:</a:t>
            </a:r>
            <a:r>
              <a:rPr lang="en-US" altLang="en-US" sz="11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 no matching function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for call to object of type '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const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__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sort_fn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std</a:t>
            </a:r>
            <a:r>
              <a:rPr lang="en-US" altLang="en-US" sz="11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::ranges::sort(numbers);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^~~~~~~~~~~~~~~~~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/13.0.0/bits/ranges_algo.h:1791:7: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lang="en-US" altLang="en-US" sz="11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candidate template ignored: constraints not satisfied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[with _Range =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::list&lt;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 &amp;, _Comp = ranges::less, 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Proj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= identity]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operator()(_Range&amp;&amp; __r, _Comp __comp = {}, 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Proj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__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proj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= {})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const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/13.0.0/bits/ranges_algo.h:1787:14: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lang="en-US" altLang="en-US" sz="11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because '</a:t>
            </a:r>
            <a:r>
              <a:rPr lang="en-US" altLang="en-US" sz="1100" dirty="0" err="1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std</a:t>
            </a:r>
            <a:r>
              <a:rPr lang="en-US" altLang="en-US" sz="11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::list&lt;</a:t>
            </a:r>
            <a:r>
              <a:rPr lang="en-US" altLang="en-US" sz="1100" dirty="0" err="1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int</a:t>
            </a:r>
            <a:r>
              <a:rPr lang="en-US" altLang="en-US" sz="11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&gt; &amp;' does not satisfy '</a:t>
            </a:r>
            <a:r>
              <a:rPr lang="en-US" altLang="en-US" sz="1100" dirty="0" err="1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random_access_range</a:t>
            </a:r>
            <a:r>
              <a:rPr lang="en-US" altLang="en-US" sz="11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template&lt;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random_access_range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_Range,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/13.0.0/bits/ranges_base.h:677:37: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lang="en-US" altLang="en-US" sz="11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because '</a:t>
            </a:r>
            <a:r>
              <a:rPr lang="en-US" altLang="en-US" sz="1100" dirty="0" err="1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iterator_t</a:t>
            </a:r>
            <a:r>
              <a:rPr lang="en-US" altLang="en-US" sz="11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&lt;list&lt;</a:t>
            </a:r>
            <a:r>
              <a:rPr lang="en-US" altLang="en-US" sz="1100" dirty="0" err="1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int</a:t>
            </a:r>
            <a:r>
              <a:rPr lang="en-US" altLang="en-US" sz="11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, allocator&lt;</a:t>
            </a:r>
            <a:r>
              <a:rPr lang="en-US" altLang="en-US" sz="1100" dirty="0" err="1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int</a:t>
            </a:r>
            <a:r>
              <a:rPr lang="en-US" altLang="en-US" sz="11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&gt;&gt; &amp;&gt;' (aka '_</a:t>
            </a:r>
            <a:r>
              <a:rPr lang="en-US" altLang="en-US" sz="1100" dirty="0" err="1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List_iterator</a:t>
            </a:r>
            <a:r>
              <a:rPr lang="en-US" altLang="en-US" sz="11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&lt;</a:t>
            </a:r>
            <a:r>
              <a:rPr lang="en-US" altLang="en-US" sz="1100" dirty="0" err="1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int</a:t>
            </a:r>
            <a:r>
              <a:rPr lang="en-US" altLang="en-US" sz="11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&gt;') does not satisfy '</a:t>
            </a:r>
            <a:r>
              <a:rPr lang="en-US" altLang="en-US" sz="1100" dirty="0" err="1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random_access_iterator</a:t>
            </a:r>
            <a:r>
              <a:rPr lang="en-US" altLang="en-US" sz="11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=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bidirectional_range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Tp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 &amp;&amp;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random_access_iterator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iterator_t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Tp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&gt;&gt;;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/13.0.0/bits/iterator_concepts.h:683:10: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because '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derived_from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&lt;__detail::__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iter_concept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iterator_t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&lt;list&lt;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allocator&lt;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 &gt; &amp;&gt; &gt;,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random_access_iterator_tag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&gt;' evaluated to false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&amp;&amp;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derived_from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&lt;__detail::__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iter_concept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/13.0.0/concepts:67:28: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because '__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is_base_of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random_access_iterator_tag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__detail::__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iter_concept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iterator_t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&lt;list&lt;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allocator&lt;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 &gt; &amp;&gt; &gt;)' evaluated to false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concept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derived_from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= __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is_base_of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(_Base, _Derived)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/13.0.0/bits/ranges_algo.h:1778:7: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candidate function template not viable: requires at least 2 arguments, but 1 was provided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operator()(_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__first, _Sent __last,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 error generated.</a:t>
            </a:r>
          </a:p>
        </p:txBody>
      </p:sp>
    </p:spTree>
    <p:extLst>
      <p:ext uri="{BB962C8B-B14F-4D97-AF65-F5344CB8AC3E}">
        <p14:creationId xmlns:p14="http://schemas.microsoft.com/office/powerpoint/2010/main" val="25448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 All </a:t>
            </a:r>
            <a:r>
              <a:rPr lang="en-US" dirty="0" smtClean="0"/>
              <a:t>Template Parameters!!!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error messages</a:t>
            </a:r>
          </a:p>
          <a:p>
            <a:r>
              <a:rPr lang="en-US" dirty="0" smtClean="0"/>
              <a:t>Self-documenting code</a:t>
            </a:r>
          </a:p>
          <a:p>
            <a:r>
              <a:rPr lang="en-US" dirty="0"/>
              <a:t>Well-defined, stable API</a:t>
            </a:r>
          </a:p>
          <a:p>
            <a:pPr lvl="1"/>
            <a:r>
              <a:rPr lang="en-US" dirty="0" smtClean="0"/>
              <a:t>Open to modification</a:t>
            </a:r>
            <a:endParaRPr lang="en-US" dirty="0"/>
          </a:p>
          <a:p>
            <a:r>
              <a:rPr lang="en-US" dirty="0" smtClean="0"/>
              <a:t>Easier </a:t>
            </a:r>
            <a:r>
              <a:rPr lang="en-US" dirty="0"/>
              <a:t>template </a:t>
            </a:r>
            <a:r>
              <a:rPr lang="en-US" dirty="0" smtClean="0"/>
              <a:t>specialization</a:t>
            </a:r>
            <a:endParaRPr lang="en-US" dirty="0"/>
          </a:p>
          <a:p>
            <a:pPr lvl="1"/>
            <a:r>
              <a:rPr lang="en-US" dirty="0" smtClean="0"/>
              <a:t>Proper semantics for function template specialization</a:t>
            </a:r>
          </a:p>
          <a:p>
            <a:pPr lvl="1"/>
            <a:r>
              <a:rPr lang="en-US" dirty="0" err="1" smtClean="0"/>
              <a:t>std</a:t>
            </a:r>
            <a:r>
              <a:rPr lang="en-US" dirty="0" smtClean="0"/>
              <a:t>::</a:t>
            </a:r>
            <a:r>
              <a:rPr lang="en-US" dirty="0" err="1" smtClean="0"/>
              <a:t>enable_if_t</a:t>
            </a:r>
            <a:r>
              <a:rPr lang="en-US" dirty="0" smtClean="0"/>
              <a:t> / </a:t>
            </a:r>
            <a:r>
              <a:rPr lang="en-US" dirty="0" err="1" smtClean="0"/>
              <a:t>std</a:t>
            </a:r>
            <a:r>
              <a:rPr lang="en-US" dirty="0" smtClean="0"/>
              <a:t>::</a:t>
            </a:r>
            <a:r>
              <a:rPr lang="en-US" dirty="0" err="1" smtClean="0"/>
              <a:t>void_t</a:t>
            </a:r>
            <a:r>
              <a:rPr lang="en-US" dirty="0" smtClean="0"/>
              <a:t> / </a:t>
            </a:r>
            <a:r>
              <a:rPr lang="en-US" dirty="0" err="1" smtClean="0"/>
              <a:t>std</a:t>
            </a:r>
            <a:r>
              <a:rPr lang="en-US" dirty="0" smtClean="0"/>
              <a:t>::</a:t>
            </a:r>
            <a:r>
              <a:rPr lang="en-US" dirty="0" err="1" smtClean="0"/>
              <a:t>declval</a:t>
            </a:r>
            <a:r>
              <a:rPr lang="en-US" dirty="0" smtClean="0"/>
              <a:t>() / </a:t>
            </a:r>
            <a:r>
              <a:rPr lang="en-US" dirty="0" err="1" smtClean="0"/>
              <a:t>static_assert</a:t>
            </a:r>
            <a:r>
              <a:rPr lang="en-US" dirty="0" smtClean="0"/>
              <a:t>() / …</a:t>
            </a:r>
          </a:p>
        </p:txBody>
      </p:sp>
    </p:spTree>
    <p:extLst>
      <p:ext uri="{BB962C8B-B14F-4D97-AF65-F5344CB8AC3E}">
        <p14:creationId xmlns:p14="http://schemas.microsoft.com/office/powerpoint/2010/main" val="11299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75" y="1825625"/>
            <a:ext cx="111305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::ranges::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random_access_range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  <a:r>
              <a:rPr lang="pt-B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sort(</a:t>
            </a:r>
            <a:r>
              <a:rPr lang="pt-BR" sz="2400" dirty="0">
                <a:solidFill>
                  <a:srgbClr val="2B91AF"/>
                </a:solidFill>
                <a:latin typeface="Consolas" panose="020B0609020204030204" pitchFamily="49" charset="0"/>
              </a:rPr>
              <a:t>R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pt-B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r);</a:t>
            </a:r>
          </a:p>
          <a:p>
            <a:pPr marL="0" indent="0">
              <a:buNone/>
            </a:pPr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pt-BR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::ranges::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random_access_range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sort(</a:t>
            </a:r>
            <a:r>
              <a:rPr lang="pt-BR" sz="2400" dirty="0">
                <a:solidFill>
                  <a:srgbClr val="2B91AF"/>
                </a:solidFill>
                <a:latin typeface="Consolas" panose="020B0609020204030204" pitchFamily="49" charset="0"/>
              </a:rPr>
              <a:t>R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&amp;&amp; r);</a:t>
            </a:r>
            <a:endParaRPr lang="en-US" sz="2400" dirty="0"/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4" name="Rectangular Callout 3"/>
          <p:cNvSpPr/>
          <p:nvPr/>
        </p:nvSpPr>
        <p:spPr>
          <a:xfrm>
            <a:off x="6971324" y="2469662"/>
            <a:ext cx="2110154" cy="492369"/>
          </a:xfrm>
          <a:prstGeom prst="wedgeRectCallout">
            <a:avLst>
              <a:gd name="adj1" fmla="val -38949"/>
              <a:gd name="adj2" fmla="val -9146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constraint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1618271" y="5169877"/>
            <a:ext cx="1918676" cy="492369"/>
          </a:xfrm>
          <a:prstGeom prst="wedgeRectCallout">
            <a:avLst>
              <a:gd name="adj1" fmla="val -34396"/>
              <a:gd name="adj2" fmla="val -19623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Requires clause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6107724" y="5169877"/>
            <a:ext cx="2325075" cy="492369"/>
          </a:xfrm>
          <a:prstGeom prst="wedgeRectCallout">
            <a:avLst>
              <a:gd name="adj1" fmla="val -36433"/>
              <a:gd name="adj2" fmla="val -18035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Concept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0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Constraining template parameters</a:t>
            </a:r>
          </a:p>
          <a:p>
            <a:r>
              <a:rPr lang="en-US" dirty="0" smtClean="0"/>
              <a:t>Easy template specialization</a:t>
            </a:r>
          </a:p>
          <a:p>
            <a:r>
              <a:rPr lang="en-US" dirty="0" smtClean="0"/>
              <a:t>Constraining auto</a:t>
            </a:r>
          </a:p>
          <a:p>
            <a:r>
              <a:rPr lang="en-US" dirty="0" smtClean="0"/>
              <a:t>Alternative to e.g. type traits (</a:t>
            </a:r>
            <a:r>
              <a:rPr lang="en-US" dirty="0" err="1" smtClean="0"/>
              <a:t>constexpr</a:t>
            </a:r>
            <a:r>
              <a:rPr lang="en-US" dirty="0" smtClean="0"/>
              <a:t> if, 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8835"/>
            <a:ext cx="10129520" cy="123016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Conceptually...</a:t>
            </a:r>
            <a:br>
              <a:rPr lang="nl-BE" dirty="0" smtClean="0"/>
            </a:br>
            <a:r>
              <a:rPr lang="nl-BE" dirty="0" smtClean="0"/>
              <a:t>Concept </a:t>
            </a:r>
            <a:r>
              <a:rPr lang="nl-BE" dirty="0" smtClean="0"/>
              <a:t>= </a:t>
            </a:r>
            <a:r>
              <a:rPr lang="en-US" dirty="0" smtClean="0"/>
              <a:t>Named set of Requirements</a:t>
            </a:r>
            <a:endParaRPr lang="en-US" dirty="0"/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5E286249-D573-4A4A-B3BD-469E1CC43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65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Syntactic requirements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*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++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+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 smtClean="0"/>
              <a:t>,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-=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 smtClean="0"/>
              <a:t>,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[n</a:t>
            </a:r>
            <a:r>
              <a:rPr lang="en-US" dirty="0" smtClean="0">
                <a:latin typeface="Consolas" panose="020B0609020204030204" pitchFamily="49" charset="0"/>
              </a:rPr>
              <a:t>]</a:t>
            </a:r>
            <a:r>
              <a:rPr lang="en-US" dirty="0" smtClean="0"/>
              <a:t>, etc. are valid expressions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/>
              <a:t>Semantic requirements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[n]</a:t>
            </a:r>
            <a:r>
              <a:rPr lang="en-US" dirty="0" smtClean="0"/>
              <a:t> is equivalent to </a:t>
            </a:r>
            <a:r>
              <a:rPr lang="en-US" dirty="0">
                <a:latin typeface="Consolas" panose="020B0609020204030204" pitchFamily="49" charset="0"/>
              </a:rPr>
              <a:t>*(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+</a:t>
            </a:r>
            <a:r>
              <a:rPr lang="en-US" dirty="0" smtClean="0"/>
              <a:t> </a:t>
            </a:r>
            <a:r>
              <a:rPr lang="en-US" dirty="0" smtClean="0">
                <a:latin typeface="Consolas" panose="020B0609020204030204" pitchFamily="49" charset="0"/>
              </a:rPr>
              <a:t>n)</a:t>
            </a:r>
            <a:endParaRPr lang="en-US" dirty="0"/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-=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 smtClean="0"/>
              <a:t> is equivalent to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+=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-</a:t>
            </a:r>
            <a:r>
              <a:rPr lang="en-US" dirty="0" smtClean="0">
                <a:latin typeface="Consolas" panose="020B0609020204030204" pitchFamily="49" charset="0"/>
              </a:rPr>
              <a:t>n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+=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 smtClean="0"/>
              <a:t> is equivalent to n times </a:t>
            </a:r>
            <a:r>
              <a:rPr lang="en-US" dirty="0">
                <a:latin typeface="Consolas" panose="020B0609020204030204" pitchFamily="49" charset="0"/>
              </a:rPr>
              <a:t>++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 smtClean="0"/>
              <a:t> or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++</a:t>
            </a:r>
            <a:endParaRPr lang="en-US" dirty="0"/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Complexity requirements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+=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 smtClean="0"/>
              <a:t>,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[n]</a:t>
            </a:r>
            <a:r>
              <a:rPr lang="en-US" dirty="0" smtClean="0"/>
              <a:t>, etc. evaluate in constant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5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Syntactic requirements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*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++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+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 smtClean="0"/>
              <a:t>,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-=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 smtClean="0"/>
              <a:t>,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[n</a:t>
            </a:r>
            <a:r>
              <a:rPr lang="en-US" dirty="0" smtClean="0">
                <a:latin typeface="Consolas" panose="020B0609020204030204" pitchFamily="49" charset="0"/>
              </a:rPr>
              <a:t>]</a:t>
            </a:r>
            <a:r>
              <a:rPr lang="en-US" dirty="0" smtClean="0"/>
              <a:t>, etc. are valid expressions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/>
              <a:t>Semantic requirements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[n]</a:t>
            </a:r>
            <a:r>
              <a:rPr lang="en-US" dirty="0" smtClean="0"/>
              <a:t> is equivalent to </a:t>
            </a:r>
            <a:r>
              <a:rPr lang="en-US" dirty="0">
                <a:latin typeface="Consolas" panose="020B0609020204030204" pitchFamily="49" charset="0"/>
              </a:rPr>
              <a:t>*(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+</a:t>
            </a:r>
            <a:r>
              <a:rPr lang="en-US" dirty="0" smtClean="0"/>
              <a:t> </a:t>
            </a:r>
            <a:r>
              <a:rPr lang="en-US" dirty="0" smtClean="0">
                <a:latin typeface="Consolas" panose="020B0609020204030204" pitchFamily="49" charset="0"/>
              </a:rPr>
              <a:t>n)</a:t>
            </a:r>
            <a:endParaRPr lang="en-US" dirty="0"/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-=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 smtClean="0"/>
              <a:t> is equivalent to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+=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-</a:t>
            </a:r>
            <a:r>
              <a:rPr lang="en-US" dirty="0" smtClean="0">
                <a:latin typeface="Consolas" panose="020B0609020204030204" pitchFamily="49" charset="0"/>
              </a:rPr>
              <a:t>n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+=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 smtClean="0"/>
              <a:t> is equivalent to n times </a:t>
            </a:r>
            <a:r>
              <a:rPr lang="en-US" dirty="0">
                <a:latin typeface="Consolas" panose="020B0609020204030204" pitchFamily="49" charset="0"/>
              </a:rPr>
              <a:t>++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 smtClean="0"/>
              <a:t> or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++</a:t>
            </a:r>
            <a:endParaRPr lang="en-US" dirty="0"/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Complexity requirements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+=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 smtClean="0"/>
              <a:t>,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[n]</a:t>
            </a:r>
            <a:r>
              <a:rPr lang="en-US" dirty="0" smtClean="0"/>
              <a:t>, etc. evaluate in constant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8835"/>
            <a:ext cx="10129520" cy="1230165"/>
          </a:xfrm>
        </p:spPr>
        <p:txBody>
          <a:bodyPr>
            <a:normAutofit/>
          </a:bodyPr>
          <a:lstStyle/>
          <a:p>
            <a:r>
              <a:rPr lang="en-US" dirty="0" smtClean="0"/>
              <a:t>Defining Concepts</a:t>
            </a:r>
            <a:endParaRPr lang="en-US" dirty="0"/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5E286249-D573-4A4A-B3BD-469E1CC43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65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Definitions and Expressions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 definition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Concept expressions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name&lt;arguments&gt;</a:t>
            </a:r>
            <a:r>
              <a:rPr lang="en-US" sz="40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i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5080" y="2507840"/>
            <a:ext cx="7091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parameter list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constraints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8835"/>
            <a:ext cx="9899487" cy="1230165"/>
          </a:xfrm>
        </p:spPr>
        <p:txBody>
          <a:bodyPr>
            <a:normAutofit/>
          </a:bodyPr>
          <a:lstStyle/>
          <a:p>
            <a:r>
              <a:rPr lang="nl-BE" dirty="0" smtClean="0"/>
              <a:t>Motivation</a:t>
            </a:r>
            <a:endParaRPr lang="en-US" dirty="0"/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5E286249-D573-4A4A-B3BD-469E1CC43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65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Definitions and Expressions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 definition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Concept expressions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static_assert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(Small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4000" i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(Small</a:t>
            </a:r>
            <a:r>
              <a:rPr lang="en-US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&gt;)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5080" y="2507840"/>
            <a:ext cx="7091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Small 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in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51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Conjunctions </a:t>
            </a:r>
            <a:r>
              <a:rPr lang="en-US" dirty="0" smtClean="0"/>
              <a:t>and disjunctions of </a:t>
            </a:r>
            <a:r>
              <a:rPr lang="en-US" dirty="0" smtClean="0"/>
              <a:t>Boolean constant </a:t>
            </a:r>
            <a:r>
              <a:rPr lang="en-US" dirty="0" smtClean="0"/>
              <a:t>expressions</a:t>
            </a:r>
          </a:p>
          <a:p>
            <a:pPr lvl="1"/>
            <a:r>
              <a:rPr lang="en-US" dirty="0" smtClean="0"/>
              <a:t>Concept expressions</a:t>
            </a:r>
          </a:p>
          <a:p>
            <a:pPr lvl="1"/>
            <a:r>
              <a:rPr lang="en-US" dirty="0" smtClean="0"/>
              <a:t>Type trait expressions</a:t>
            </a:r>
          </a:p>
          <a:p>
            <a:pPr lvl="1"/>
            <a:r>
              <a:rPr lang="en-US" dirty="0" smtClean="0"/>
              <a:t>Requires expressions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4112479"/>
            <a:ext cx="10767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2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endParaRPr lang="en-US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SignedIntegral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Integral&lt;</a:t>
            </a:r>
            <a:r>
              <a:rPr lang="en-US" sz="2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&amp;&amp;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is_signed_v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endParaRPr lang="en-US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2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RandomAccessIterator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BidirectionalIterator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&amp;&amp; </a:t>
            </a:r>
            <a:r>
              <a:rPr lang="en-US" sz="2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/* Additional (syntactic) requirements... */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1143" y="612407"/>
            <a:ext cx="7091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parameter list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constraints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4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8835"/>
            <a:ext cx="10129520" cy="1230165"/>
          </a:xfrm>
        </p:spPr>
        <p:txBody>
          <a:bodyPr>
            <a:normAutofit/>
          </a:bodyPr>
          <a:lstStyle/>
          <a:p>
            <a:r>
              <a:rPr lang="nl-BE" dirty="0" smtClean="0"/>
              <a:t>Requires </a:t>
            </a:r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5E286249-D573-4A4A-B3BD-469E1CC43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65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Requires Expressions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1099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requirements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parameter 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requirements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endParaRPr lang="en-US" dirty="0" smtClean="0"/>
          </a:p>
          <a:p>
            <a:r>
              <a:rPr lang="en-US" dirty="0" smtClean="0"/>
              <a:t>Simple requirements	       </a:t>
            </a:r>
            <a:r>
              <a:rPr lang="en-US" i="1" dirty="0" smtClean="0">
                <a:latin typeface="Consolas" panose="020B0609020204030204" pitchFamily="49" charset="0"/>
              </a:rPr>
              <a:t>expr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/>
              <a:t>Compound requirements    </a:t>
            </a:r>
            <a:r>
              <a:rPr lang="nl-BE" dirty="0" smtClean="0">
                <a:latin typeface="Consolas" panose="020B0609020204030204" pitchFamily="49" charset="0"/>
              </a:rPr>
              <a:t>{</a:t>
            </a:r>
            <a:r>
              <a:rPr lang="nl-BE" dirty="0" smtClean="0"/>
              <a:t> </a:t>
            </a:r>
            <a:r>
              <a:rPr lang="nl-BE" i="1" dirty="0">
                <a:latin typeface="Consolas" panose="020B0609020204030204" pitchFamily="49" charset="0"/>
              </a:rPr>
              <a:t>expr</a:t>
            </a:r>
            <a:r>
              <a:rPr lang="nl-BE" dirty="0"/>
              <a:t> </a:t>
            </a:r>
            <a:r>
              <a:rPr lang="nl-BE" dirty="0">
                <a:latin typeface="Consolas" panose="020B0609020204030204" pitchFamily="49" charset="0"/>
              </a:rPr>
              <a:t>}</a:t>
            </a:r>
            <a:r>
              <a:rPr lang="nl-BE" dirty="0"/>
              <a:t> 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</a:rPr>
              <a:t>noexcept</a:t>
            </a:r>
            <a:r>
              <a:rPr lang="nl-BE" dirty="0"/>
              <a:t> </a:t>
            </a:r>
            <a:r>
              <a:rPr lang="nl-BE" dirty="0">
                <a:latin typeface="Consolas" panose="020B0609020204030204" pitchFamily="49" charset="0"/>
              </a:rPr>
              <a:t>-&gt;</a:t>
            </a:r>
            <a:r>
              <a:rPr lang="nl-BE" dirty="0"/>
              <a:t> </a:t>
            </a:r>
            <a:r>
              <a:rPr lang="nl-BE" i="1" dirty="0">
                <a:latin typeface="Consolas" panose="020B0609020204030204" pitchFamily="49" charset="0"/>
              </a:rPr>
              <a:t>type-constraint</a:t>
            </a:r>
            <a:r>
              <a:rPr lang="nl-BE" dirty="0">
                <a:latin typeface="Consolas" panose="020B0609020204030204" pitchFamily="49" charset="0"/>
              </a:rPr>
              <a:t>;</a:t>
            </a:r>
            <a:endParaRPr lang="en-US" dirty="0" smtClean="0"/>
          </a:p>
          <a:p>
            <a:r>
              <a:rPr lang="en-US" dirty="0" smtClean="0"/>
              <a:t>Type requirements             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i="1" dirty="0" smtClean="0">
                <a:latin typeface="Consolas" panose="020B0609020204030204" pitchFamily="49" charset="0"/>
              </a:rPr>
              <a:t>name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/>
              <a:t>Nested requirements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 smtClean="0"/>
              <a:t> </a:t>
            </a:r>
            <a:r>
              <a:rPr lang="en-US" i="1" dirty="0">
                <a:latin typeface="Consolas" panose="020B0609020204030204" pitchFamily="49" charset="0"/>
              </a:rPr>
              <a:t>constraints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198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RandomAccessIterator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BidirectionalIterator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&amp;&amp;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j,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n)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{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i + n; </a:t>
            </a:r>
            <a:endParaRPr lang="pt-BR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i 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- n; </a:t>
            </a:r>
            <a:endParaRPr lang="pt-BR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n 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+ i; </a:t>
            </a:r>
            <a:endParaRPr lang="pt-BR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i 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+= n; i -= n; </a:t>
            </a:r>
            <a:endParaRPr lang="pt-BR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i[n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 j;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&gt; j;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&lt;= j;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&gt;= j;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46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RandomAccessIterator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BidirectionalIterator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&amp;&amp;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j)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400" dirty="0" err="1">
                <a:solidFill>
                  <a:srgbClr val="0000FF"/>
                </a:solidFill>
                <a:effectLst>
                  <a:glow rad="12573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effectLst>
                  <a:glow rad="12573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>
                  <a:glow rad="12573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n;</a:t>
            </a:r>
            <a:endParaRPr lang="en-US" sz="2400" dirty="0">
              <a:solidFill>
                <a:srgbClr val="000000"/>
              </a:solidFill>
              <a:effectLst>
                <a:glow rad="1257300">
                  <a:schemeClr val="accent2">
                    <a:satMod val="175000"/>
                    <a:alpha val="40000"/>
                  </a:schemeClr>
                </a:glow>
              </a:effectLs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i + n; i - n; n + </a:t>
            </a:r>
            <a:r>
              <a:rPr lang="pt-B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i;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i 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+= n; i -= </a:t>
            </a:r>
            <a:r>
              <a:rPr lang="pt-B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n;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i[n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 j;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&gt; j;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&lt;= j;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&gt;= j;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72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RandomAccessIterator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BidirectionalIterator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&amp;&amp;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j, </a:t>
            </a:r>
            <a:r>
              <a:rPr lang="en-US" sz="2400" dirty="0" err="1">
                <a:solidFill>
                  <a:srgbClr val="0000FF"/>
                </a:solidFill>
                <a:effectLst>
                  <a:glow rad="7747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effectLst>
                  <a:glow rad="7747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 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{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i + n; i - n; </a:t>
            </a:r>
            <a:endParaRPr lang="pt-BR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n 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+ i; </a:t>
            </a:r>
            <a:endParaRPr lang="pt-BR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i 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+= n; i -= n; </a:t>
            </a:r>
            <a:endParaRPr lang="pt-BR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i[n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 j;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&gt; j;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&lt;= j;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&gt;= j;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02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Requirements: </a:t>
            </a:r>
            <a:r>
              <a:rPr lang="en-US" dirty="0" err="1" smtClean="0"/>
              <a:t>const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88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RandomAccessIterator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BidirectionalIterator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&amp;&amp;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j,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k,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n)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+ n;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- n; n +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[n]; 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2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operands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k += n; k -= n;              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2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left) </a:t>
            </a:r>
            <a:r>
              <a:rPr lang="en-US" sz="2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non-</a:t>
            </a:r>
            <a:r>
              <a:rPr lang="en-US" sz="2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const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 j;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&gt; j;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&lt;= j;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&gt;= j;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2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operands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};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56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{ </a:t>
            </a:r>
            <a:r>
              <a:rPr lang="en-US" i="1" dirty="0">
                <a:latin typeface="Consolas" panose="020B0609020204030204" pitchFamily="49" charset="0"/>
              </a:rPr>
              <a:t>expr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};</a:t>
            </a:r>
          </a:p>
          <a:p>
            <a:pPr lvl="1"/>
            <a:r>
              <a:rPr lang="en-US" sz="2800" i="1" dirty="0">
                <a:latin typeface="Consolas" panose="020B0609020204030204" pitchFamily="49" charset="0"/>
              </a:rPr>
              <a:t>expr</a:t>
            </a:r>
            <a:r>
              <a:rPr lang="en-US" sz="2800" dirty="0" smtClean="0"/>
              <a:t> is a valid expression (same as </a:t>
            </a:r>
            <a:r>
              <a:rPr lang="en-US" sz="2800" i="1" dirty="0" smtClean="0">
                <a:latin typeface="Consolas" panose="020B0609020204030204" pitchFamily="49" charset="0"/>
              </a:rPr>
              <a:t>expr</a:t>
            </a:r>
            <a:r>
              <a:rPr lang="en-US" sz="2800" dirty="0" smtClean="0">
                <a:latin typeface="Consolas" panose="020B0609020204030204" pitchFamily="49" charset="0"/>
              </a:rPr>
              <a:t>;</a:t>
            </a:r>
            <a:r>
              <a:rPr lang="en-US" sz="2800" dirty="0" smtClean="0"/>
              <a:t>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{ </a:t>
            </a:r>
            <a:r>
              <a:rPr lang="en-US" i="1" dirty="0">
                <a:latin typeface="Consolas" panose="020B0609020204030204" pitchFamily="49" charset="0"/>
              </a:rPr>
              <a:t>expr</a:t>
            </a:r>
            <a:r>
              <a:rPr lang="en-US" dirty="0">
                <a:latin typeface="Consolas" panose="020B0609020204030204" pitchFamily="49" charset="0"/>
              </a:rPr>
              <a:t> }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noexcept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i="1" dirty="0" smtClean="0">
                <a:latin typeface="Consolas" panose="020B0609020204030204" pitchFamily="49" charset="0"/>
              </a:rPr>
              <a:t>expr</a:t>
            </a:r>
            <a:r>
              <a:rPr lang="en-US" dirty="0" smtClean="0"/>
              <a:t> is a valid </a:t>
            </a:r>
            <a:r>
              <a:rPr lang="en-US" dirty="0" smtClean="0"/>
              <a:t>expression</a:t>
            </a:r>
          </a:p>
          <a:p>
            <a:pPr lvl="1"/>
            <a:r>
              <a:rPr lang="en-US" i="1" dirty="0" smtClean="0">
                <a:latin typeface="Consolas" panose="020B0609020204030204" pitchFamily="49" charset="0"/>
              </a:rPr>
              <a:t>expr</a:t>
            </a:r>
            <a:r>
              <a:rPr lang="en-US" dirty="0" smtClean="0"/>
              <a:t> doesn’t throw exceptions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{ </a:t>
            </a:r>
            <a:r>
              <a:rPr lang="en-US" i="1" dirty="0" smtClean="0">
                <a:latin typeface="Consolas" panose="020B0609020204030204" pitchFamily="49" charset="0"/>
              </a:rPr>
              <a:t>expr</a:t>
            </a:r>
            <a:r>
              <a:rPr lang="en-US" dirty="0" smtClean="0">
                <a:latin typeface="Consolas" panose="020B0609020204030204" pitchFamily="49" charset="0"/>
              </a:rPr>
              <a:t> } -&gt; </a:t>
            </a:r>
            <a:r>
              <a:rPr lang="en-US" i="1" dirty="0" smtClean="0">
                <a:latin typeface="Consolas" panose="020B0609020204030204" pitchFamily="49" charset="0"/>
              </a:rPr>
              <a:t>type-constraint</a:t>
            </a:r>
            <a:r>
              <a:rPr lang="en-US" dirty="0" smtClean="0">
                <a:latin typeface="Consolas" panose="020B0609020204030204" pitchFamily="49" charset="0"/>
              </a:rPr>
              <a:t>; </a:t>
            </a:r>
          </a:p>
          <a:p>
            <a:pPr lvl="1"/>
            <a:r>
              <a:rPr lang="en-US" i="1" dirty="0">
                <a:latin typeface="Consolas" panose="020B0609020204030204" pitchFamily="49" charset="0"/>
              </a:rPr>
              <a:t>expr</a:t>
            </a:r>
            <a:r>
              <a:rPr lang="en-US" dirty="0"/>
              <a:t> is a valid </a:t>
            </a:r>
            <a:r>
              <a:rPr lang="en-US" dirty="0" smtClean="0"/>
              <a:t>expression</a:t>
            </a:r>
            <a:endParaRPr lang="en-US" dirty="0"/>
          </a:p>
          <a:p>
            <a:pPr lvl="1"/>
            <a:r>
              <a:rPr lang="en-US" dirty="0"/>
              <a:t>Type of </a:t>
            </a:r>
            <a:r>
              <a:rPr lang="en-US" i="1" dirty="0" smtClean="0">
                <a:latin typeface="Consolas" panose="020B0609020204030204" pitchFamily="49" charset="0"/>
              </a:rPr>
              <a:t>expr</a:t>
            </a:r>
            <a:r>
              <a:rPr lang="en-US" dirty="0" smtClean="0"/>
              <a:t> satisfies </a:t>
            </a:r>
            <a:r>
              <a:rPr lang="en-US" i="1" dirty="0">
                <a:latin typeface="Consolas" panose="020B0609020204030204" pitchFamily="49" charset="0"/>
              </a:rPr>
              <a:t>type-constraint</a:t>
            </a:r>
          </a:p>
          <a:p>
            <a:r>
              <a:rPr lang="nl-BE" dirty="0" smtClean="0">
                <a:latin typeface="Consolas" panose="020B0609020204030204" pitchFamily="49" charset="0"/>
              </a:rPr>
              <a:t>{ </a:t>
            </a:r>
            <a:r>
              <a:rPr lang="nl-BE" i="1" dirty="0">
                <a:latin typeface="Consolas" panose="020B0609020204030204" pitchFamily="49" charset="0"/>
              </a:rPr>
              <a:t>expr</a:t>
            </a:r>
            <a:r>
              <a:rPr lang="nl-BE" dirty="0">
                <a:latin typeface="Consolas" panose="020B0609020204030204" pitchFamily="49" charset="0"/>
              </a:rPr>
              <a:t> } 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</a:rPr>
              <a:t>noexcept</a:t>
            </a:r>
            <a:r>
              <a:rPr lang="nl-BE" dirty="0">
                <a:latin typeface="Consolas" panose="020B0609020204030204" pitchFamily="49" charset="0"/>
              </a:rPr>
              <a:t> -&gt;</a:t>
            </a:r>
            <a:r>
              <a:rPr lang="nl-BE" i="1" dirty="0">
                <a:latin typeface="Consolas" panose="020B0609020204030204" pitchFamily="49" charset="0"/>
              </a:rPr>
              <a:t> type-constraint</a:t>
            </a:r>
            <a:r>
              <a:rPr lang="nl-BE" dirty="0" smtClean="0">
                <a:latin typeface="Consolas" panose="020B0609020204030204" pitchFamily="49" charset="0"/>
              </a:rPr>
              <a:t>;</a:t>
            </a:r>
            <a:endParaRPr lang="nl-B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Requirements: </a:t>
            </a:r>
            <a:r>
              <a:rPr lang="en-US" dirty="0" err="1" smtClean="0"/>
              <a:t>noexcept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NoExceptDestructible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value) { {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value.~T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}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};</a:t>
            </a:r>
          </a:p>
        </p:txBody>
      </p:sp>
    </p:spTree>
    <p:extLst>
      <p:ext uri="{BB962C8B-B14F-4D97-AF65-F5344CB8AC3E}">
        <p14:creationId xmlns:p14="http://schemas.microsoft.com/office/powerpoint/2010/main" val="5482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Unconstrained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2761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sort(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first,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last);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PointCloud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/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Requirements: Type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RandomAccessIterator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BidirectionalIterator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&amp;&amp;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2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j, 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k, </a:t>
            </a:r>
            <a:r>
              <a:rPr lang="en-US" sz="22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- n } -&gt;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same_as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+ n } -&gt;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same_as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n +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} -&gt;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same_as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{ k += n }-&gt;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same_as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&amp;&gt;;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 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k -= n }-&gt;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same_as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&amp;&gt;;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[n] }  -&gt;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same_as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latin typeface="Consolas" panose="020B0609020204030204" pitchFamily="49" charset="0"/>
              </a:rPr>
              <a:t>decltype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(*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)&gt;;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&lt; j } -&gt;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convertible_to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n-NO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sz="2200" dirty="0">
                <a:solidFill>
                  <a:srgbClr val="008000"/>
                </a:solidFill>
                <a:latin typeface="Consolas" panose="020B0609020204030204" pitchFamily="49" charset="0"/>
              </a:rPr>
              <a:t>// ... same for i &gt; j, i &lt;= j, and i &gt;= j</a:t>
            </a:r>
            <a:endParaRPr lang="nn-NO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};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011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i="1" dirty="0" smtClean="0"/>
              <a:t>Constraints</a:t>
            </a:r>
            <a:r>
              <a:rPr lang="en-US" dirty="0" smtClean="0"/>
              <a:t>, not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RandomAccessIterator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BidirectionalIterator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&amp;&amp;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2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j, 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k, </a:t>
            </a:r>
            <a:r>
              <a:rPr lang="en-US" sz="22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- n } -&gt; </a:t>
            </a:r>
            <a:r>
              <a:rPr lang="en-US" sz="2200" dirty="0" err="1" smtClean="0">
                <a:solidFill>
                  <a:srgbClr val="2B91AF"/>
                </a:solidFill>
                <a:effectLst>
                  <a:glow rad="7874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Iter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+ n } -&gt; </a:t>
            </a:r>
            <a:r>
              <a:rPr lang="en-US" sz="2200" dirty="0" err="1">
                <a:solidFill>
                  <a:srgbClr val="2B91AF"/>
                </a:solidFill>
                <a:effectLst>
                  <a:glow rad="7874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Iter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n +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} -&gt; </a:t>
            </a:r>
            <a:r>
              <a:rPr lang="en-US" sz="2200" dirty="0" err="1">
                <a:solidFill>
                  <a:srgbClr val="2B91AF"/>
                </a:solidFill>
                <a:effectLst>
                  <a:glow rad="7874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Iter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{ k += n }-&gt; </a:t>
            </a:r>
            <a:r>
              <a:rPr lang="en-US" sz="2200" dirty="0" err="1">
                <a:solidFill>
                  <a:srgbClr val="2B91AF"/>
                </a:solidFill>
                <a:effectLst>
                  <a:glow rad="7874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Iter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 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k 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-= 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n }-&gt; </a:t>
            </a:r>
            <a:r>
              <a:rPr lang="en-US" sz="2200" dirty="0" err="1">
                <a:solidFill>
                  <a:srgbClr val="2B91AF"/>
                </a:solidFill>
                <a:effectLst>
                  <a:glow rad="7874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Iter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&amp;;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[n] }  -&gt; </a:t>
            </a:r>
            <a:r>
              <a:rPr lang="en-US" sz="2200" dirty="0" err="1">
                <a:solidFill>
                  <a:srgbClr val="0000FF"/>
                </a:solidFill>
                <a:effectLst>
                  <a:glow rad="6350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decltype</a:t>
            </a:r>
            <a:r>
              <a:rPr lang="en-US" sz="2200" dirty="0">
                <a:solidFill>
                  <a:srgbClr val="000000"/>
                </a:solidFill>
                <a:effectLst>
                  <a:glow rad="6350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(*</a:t>
            </a:r>
            <a:r>
              <a:rPr lang="en-US" sz="2200" dirty="0" err="1">
                <a:solidFill>
                  <a:srgbClr val="000000"/>
                </a:solidFill>
                <a:effectLst>
                  <a:glow rad="6350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effectLst>
                  <a:glow rad="6350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)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&lt; j } -&gt;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convertible_to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n-NO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sz="2200" dirty="0">
                <a:solidFill>
                  <a:srgbClr val="008000"/>
                </a:solidFill>
                <a:latin typeface="Consolas" panose="020B0609020204030204" pitchFamily="49" charset="0"/>
              </a:rPr>
              <a:t>// ... same for i &gt; j, i &lt;= j, and i &gt;= j</a:t>
            </a:r>
            <a:endParaRPr lang="nn-NO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};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94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</a:t>
            </a:r>
            <a:r>
              <a:rPr lang="en-US" i="1" dirty="0"/>
              <a:t>Constraints</a:t>
            </a:r>
            <a:r>
              <a:rPr lang="en-US" dirty="0"/>
              <a:t>, not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RandomAccessIterator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BidirectionalIterator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&amp;&amp;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2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j, 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k, </a:t>
            </a:r>
            <a:r>
              <a:rPr lang="en-US" sz="22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- n } -&gt; </a:t>
            </a:r>
            <a:r>
              <a:rPr lang="en-US" sz="2200" dirty="0" err="1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std</a:t>
            </a:r>
            <a:r>
              <a:rPr lang="en-US" sz="2200" dirty="0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::</a:t>
            </a:r>
            <a:r>
              <a:rPr lang="en-US" sz="2200" dirty="0" err="1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same_as</a:t>
            </a:r>
            <a:r>
              <a:rPr lang="en-US" sz="2200" dirty="0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2B91AF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&gt;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+ n } -&gt; </a:t>
            </a:r>
            <a:r>
              <a:rPr lang="en-US" sz="2200" dirty="0" err="1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std</a:t>
            </a:r>
            <a:r>
              <a:rPr lang="en-US" sz="2200" dirty="0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::</a:t>
            </a:r>
            <a:r>
              <a:rPr lang="en-US" sz="2200" dirty="0" err="1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same_as</a:t>
            </a:r>
            <a:r>
              <a:rPr lang="en-US" sz="2200" dirty="0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2B91AF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&gt;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n +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} -&gt; </a:t>
            </a:r>
            <a:r>
              <a:rPr lang="en-US" sz="2200" dirty="0" err="1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std</a:t>
            </a:r>
            <a:r>
              <a:rPr lang="en-US" sz="2200" dirty="0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::</a:t>
            </a:r>
            <a:r>
              <a:rPr lang="en-US" sz="2200" dirty="0" err="1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same_as</a:t>
            </a:r>
            <a:r>
              <a:rPr lang="en-US" sz="2200" dirty="0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2B91AF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&gt;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{ k += n }-&gt; </a:t>
            </a:r>
            <a:r>
              <a:rPr lang="en-US" sz="2200" dirty="0" err="1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std</a:t>
            </a:r>
            <a:r>
              <a:rPr lang="en-US" sz="2200" dirty="0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::</a:t>
            </a:r>
            <a:r>
              <a:rPr lang="en-US" sz="2200" dirty="0" err="1" smtClean="0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same_as</a:t>
            </a:r>
            <a:r>
              <a:rPr lang="en-US" sz="2200" dirty="0" smtClean="0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&lt;</a:t>
            </a:r>
            <a:r>
              <a:rPr lang="en-US" sz="2200" dirty="0" err="1" smtClean="0">
                <a:solidFill>
                  <a:srgbClr val="2B91AF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Iter</a:t>
            </a:r>
            <a:r>
              <a:rPr lang="en-US" sz="2200" dirty="0" smtClean="0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&amp;&gt;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 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k -= n }-&gt; </a:t>
            </a:r>
            <a:r>
              <a:rPr lang="en-US" sz="2200" dirty="0" err="1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std</a:t>
            </a:r>
            <a:r>
              <a:rPr lang="en-US" sz="2200" dirty="0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::</a:t>
            </a:r>
            <a:r>
              <a:rPr lang="en-US" sz="2200" dirty="0" err="1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same_as</a:t>
            </a:r>
            <a:r>
              <a:rPr lang="en-US" sz="2200" dirty="0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2B91AF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Iter</a:t>
            </a:r>
            <a:r>
              <a:rPr lang="en-US" sz="2200" dirty="0">
                <a:solidFill>
                  <a:srgbClr val="000000"/>
                </a:solidFill>
                <a:effectLst>
                  <a:glow rad="609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&amp;&gt;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[n] }  -&gt; </a:t>
            </a:r>
            <a:r>
              <a:rPr lang="en-US" sz="2200" dirty="0" err="1">
                <a:solidFill>
                  <a:srgbClr val="000000"/>
                </a:solidFill>
                <a:effectLst>
                  <a:glow rad="6350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std</a:t>
            </a:r>
            <a:r>
              <a:rPr lang="en-US" sz="2200" dirty="0">
                <a:solidFill>
                  <a:srgbClr val="000000"/>
                </a:solidFill>
                <a:effectLst>
                  <a:glow rad="6350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::</a:t>
            </a:r>
            <a:r>
              <a:rPr lang="en-US" sz="2200" dirty="0" err="1">
                <a:solidFill>
                  <a:srgbClr val="000000"/>
                </a:solidFill>
                <a:effectLst>
                  <a:glow rad="6350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same_as</a:t>
            </a:r>
            <a:r>
              <a:rPr lang="en-US" sz="2200" dirty="0">
                <a:solidFill>
                  <a:srgbClr val="000000"/>
                </a:solidFill>
                <a:effectLst>
                  <a:glow rad="6350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effectLst>
                  <a:glow rad="6350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decltype</a:t>
            </a:r>
            <a:r>
              <a:rPr lang="en-US" sz="2200" dirty="0">
                <a:solidFill>
                  <a:srgbClr val="000000"/>
                </a:solidFill>
                <a:effectLst>
                  <a:glow rad="6350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(*</a:t>
            </a:r>
            <a:r>
              <a:rPr lang="en-US" sz="2200" dirty="0" err="1">
                <a:solidFill>
                  <a:srgbClr val="000000"/>
                </a:solidFill>
                <a:effectLst>
                  <a:glow rad="6350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effectLst>
                  <a:glow rad="6350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)&gt;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&lt; j } -&gt;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convertible_to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n-NO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sz="2200" dirty="0">
                <a:solidFill>
                  <a:srgbClr val="008000"/>
                </a:solidFill>
                <a:latin typeface="Consolas" panose="020B0609020204030204" pitchFamily="49" charset="0"/>
              </a:rPr>
              <a:t>// ... same for i &gt; j, i &lt;= j, and i &gt;= j</a:t>
            </a:r>
            <a:endParaRPr lang="nn-NO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};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833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 smtClean="0"/>
              <a:t>Constraint: Always Based on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04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- n } -&gt;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same_as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600" dirty="0" err="1">
                <a:solidFill>
                  <a:srgbClr val="2B91AF"/>
                </a:solidFill>
                <a:latin typeface="Consolas" panose="020B0609020204030204" pitchFamily="49" charset="0"/>
              </a:rPr>
              <a:t>Iter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Type constraint:         </a:t>
            </a:r>
            <a:r>
              <a:rPr lang="en-US" sz="2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same_as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600" dirty="0" err="1" smtClean="0">
                <a:solidFill>
                  <a:srgbClr val="009AB3"/>
                </a:solidFill>
                <a:latin typeface="Consolas" panose="020B0609020204030204" pitchFamily="49" charset="0"/>
              </a:rPr>
              <a:t>Iter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Concept </a:t>
            </a:r>
            <a:r>
              <a:rPr lang="en-US" dirty="0" smtClean="0">
                <a:solidFill>
                  <a:srgbClr val="000000"/>
                </a:solidFill>
              </a:rPr>
              <a:t>expression: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same_as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decltype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n),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9AB3"/>
                </a:solidFill>
                <a:latin typeface="Consolas" panose="020B0609020204030204" pitchFamily="49" charset="0"/>
              </a:rPr>
              <a:t>Iter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Concept: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 smtClean="0">
                <a:solidFill>
                  <a:srgbClr val="000000"/>
                </a:solidFill>
              </a:rPr>
              <a:t> &lt;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en-US" dirty="0" smtClean="0">
                <a:solidFill>
                  <a:srgbClr val="000000"/>
                </a:solidFill>
              </a:rPr>
              <a:t>&gt;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same_as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dirty="0" err="1" smtClean="0">
                <a:solidFill>
                  <a:srgbClr val="000000"/>
                </a:solidFill>
              </a:rPr>
              <a:t>std</a:t>
            </a:r>
            <a:r>
              <a:rPr lang="en-US" dirty="0" smtClean="0">
                <a:solidFill>
                  <a:srgbClr val="000000"/>
                </a:solidFill>
              </a:rPr>
              <a:t>::</a:t>
            </a:r>
            <a:r>
              <a:rPr lang="en-US" dirty="0" err="1" smtClean="0">
                <a:solidFill>
                  <a:srgbClr val="000000"/>
                </a:solidFill>
              </a:rPr>
              <a:t>same_as_v</a:t>
            </a:r>
            <a:r>
              <a:rPr lang="en-US" dirty="0" smtClean="0">
                <a:solidFill>
                  <a:srgbClr val="000000"/>
                </a:solidFill>
              </a:rPr>
              <a:t>&lt;</a:t>
            </a:r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sz="2600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en-US" dirty="0" smtClean="0">
                <a:solidFill>
                  <a:srgbClr val="000000"/>
                </a:solidFill>
              </a:rPr>
              <a:t>&gt;;     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(simplified)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Constraints: omitting &lt;&gt;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Container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nsolas" panose="020B0609020204030204" pitchFamily="49" charset="0"/>
              </a:rPr>
              <a:t>RandomAccessContainer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endParaRPr lang="fr-FR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Container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c)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c.begin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} -&gt;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RandomAccessIterator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 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Short for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RandomAccessIterator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&lt;&gt;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// Evaluates concept expression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//      </a:t>
            </a:r>
            <a:r>
              <a:rPr lang="en-US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RandomAccessIterator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decltype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c.begin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())&gt;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Requires Expressions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1099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requirements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parameter 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requirements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endParaRPr lang="en-US" dirty="0" smtClean="0"/>
          </a:p>
          <a:p>
            <a:r>
              <a:rPr lang="en-US" dirty="0" smtClean="0"/>
              <a:t>Simple requirements	       </a:t>
            </a:r>
            <a:r>
              <a:rPr lang="en-US" i="1" dirty="0" smtClean="0">
                <a:latin typeface="Consolas" panose="020B0609020204030204" pitchFamily="49" charset="0"/>
              </a:rPr>
              <a:t>expr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/>
              <a:t>Compound requirements    </a:t>
            </a:r>
            <a:r>
              <a:rPr lang="nl-BE" dirty="0" smtClean="0">
                <a:latin typeface="Consolas" panose="020B0609020204030204" pitchFamily="49" charset="0"/>
              </a:rPr>
              <a:t>{</a:t>
            </a:r>
            <a:r>
              <a:rPr lang="nl-BE" dirty="0" smtClean="0"/>
              <a:t> </a:t>
            </a:r>
            <a:r>
              <a:rPr lang="nl-BE" i="1" dirty="0">
                <a:latin typeface="Consolas" panose="020B0609020204030204" pitchFamily="49" charset="0"/>
              </a:rPr>
              <a:t>expr</a:t>
            </a:r>
            <a:r>
              <a:rPr lang="nl-BE" dirty="0"/>
              <a:t> </a:t>
            </a:r>
            <a:r>
              <a:rPr lang="nl-BE" dirty="0">
                <a:latin typeface="Consolas" panose="020B0609020204030204" pitchFamily="49" charset="0"/>
              </a:rPr>
              <a:t>}</a:t>
            </a:r>
            <a:r>
              <a:rPr lang="nl-BE" dirty="0"/>
              <a:t> 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</a:rPr>
              <a:t>noexcept</a:t>
            </a:r>
            <a:r>
              <a:rPr lang="nl-BE" dirty="0"/>
              <a:t> </a:t>
            </a:r>
            <a:r>
              <a:rPr lang="nl-BE" dirty="0">
                <a:latin typeface="Consolas" panose="020B0609020204030204" pitchFamily="49" charset="0"/>
              </a:rPr>
              <a:t>-&gt;</a:t>
            </a:r>
            <a:r>
              <a:rPr lang="nl-BE" dirty="0"/>
              <a:t> </a:t>
            </a:r>
            <a:r>
              <a:rPr lang="nl-BE" i="1" dirty="0">
                <a:latin typeface="Consolas" panose="020B0609020204030204" pitchFamily="49" charset="0"/>
              </a:rPr>
              <a:t>type-constraint</a:t>
            </a:r>
            <a:r>
              <a:rPr lang="nl-BE" dirty="0">
                <a:latin typeface="Consolas" panose="020B0609020204030204" pitchFamily="49" charset="0"/>
              </a:rPr>
              <a:t>;</a:t>
            </a:r>
            <a:endParaRPr lang="en-US" dirty="0" smtClean="0"/>
          </a:p>
          <a:p>
            <a:r>
              <a:rPr lang="en-US" dirty="0" smtClean="0"/>
              <a:t>Type requirements             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i="1" dirty="0" smtClean="0">
                <a:latin typeface="Consolas" panose="020B0609020204030204" pitchFamily="49" charset="0"/>
              </a:rPr>
              <a:t>name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/>
              <a:t>Nested requirements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 smtClean="0"/>
              <a:t> </a:t>
            </a:r>
            <a:r>
              <a:rPr lang="en-US" i="1" dirty="0">
                <a:latin typeface="Consolas" panose="020B0609020204030204" pitchFamily="49" charset="0"/>
              </a:rPr>
              <a:t>constraints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6136640" y="5567363"/>
            <a:ext cx="5394960" cy="1087437"/>
          </a:xfrm>
          <a:prstGeom prst="wedgeRectCallout">
            <a:avLst>
              <a:gd name="adj1" fmla="val -15975"/>
              <a:gd name="adj2" fmla="val -7136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/>
            </a:r>
            <a:b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template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parameter list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concept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constraints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ctr"/>
            <a:endParaRPr lang="en-US" sz="2400" dirty="0"/>
          </a:p>
        </p:txBody>
      </p:sp>
      <p:sp>
        <p:nvSpPr>
          <p:cNvPr id="3" name="Rectangular Callout 2"/>
          <p:cNvSpPr/>
          <p:nvPr/>
        </p:nvSpPr>
        <p:spPr>
          <a:xfrm>
            <a:off x="6766560" y="160655"/>
            <a:ext cx="5171440" cy="5650865"/>
          </a:xfrm>
          <a:custGeom>
            <a:avLst/>
            <a:gdLst>
              <a:gd name="connsiteX0" fmla="*/ 0 w 5171440"/>
              <a:gd name="connsiteY0" fmla="*/ 0 h 2374265"/>
              <a:gd name="connsiteX1" fmla="*/ 3016673 w 5171440"/>
              <a:gd name="connsiteY1" fmla="*/ 0 h 2374265"/>
              <a:gd name="connsiteX2" fmla="*/ 3016673 w 5171440"/>
              <a:gd name="connsiteY2" fmla="*/ 0 h 2374265"/>
              <a:gd name="connsiteX3" fmla="*/ 4309533 w 5171440"/>
              <a:gd name="connsiteY3" fmla="*/ 0 h 2374265"/>
              <a:gd name="connsiteX4" fmla="*/ 5171440 w 5171440"/>
              <a:gd name="connsiteY4" fmla="*/ 0 h 2374265"/>
              <a:gd name="connsiteX5" fmla="*/ 5171440 w 5171440"/>
              <a:gd name="connsiteY5" fmla="*/ 1384988 h 2374265"/>
              <a:gd name="connsiteX6" fmla="*/ 5171440 w 5171440"/>
              <a:gd name="connsiteY6" fmla="*/ 1384988 h 2374265"/>
              <a:gd name="connsiteX7" fmla="*/ 5171440 w 5171440"/>
              <a:gd name="connsiteY7" fmla="*/ 1978554 h 2374265"/>
              <a:gd name="connsiteX8" fmla="*/ 5171440 w 5171440"/>
              <a:gd name="connsiteY8" fmla="*/ 2374265 h 2374265"/>
              <a:gd name="connsiteX9" fmla="*/ 4309533 w 5171440"/>
              <a:gd name="connsiteY9" fmla="*/ 2374265 h 2374265"/>
              <a:gd name="connsiteX10" fmla="*/ 3885044 w 5171440"/>
              <a:gd name="connsiteY10" fmla="*/ 5925833 h 2374265"/>
              <a:gd name="connsiteX11" fmla="*/ 3016673 w 5171440"/>
              <a:gd name="connsiteY11" fmla="*/ 2374265 h 2374265"/>
              <a:gd name="connsiteX12" fmla="*/ 0 w 5171440"/>
              <a:gd name="connsiteY12" fmla="*/ 2374265 h 2374265"/>
              <a:gd name="connsiteX13" fmla="*/ 0 w 5171440"/>
              <a:gd name="connsiteY13" fmla="*/ 1978554 h 2374265"/>
              <a:gd name="connsiteX14" fmla="*/ 0 w 5171440"/>
              <a:gd name="connsiteY14" fmla="*/ 1384988 h 2374265"/>
              <a:gd name="connsiteX15" fmla="*/ 0 w 5171440"/>
              <a:gd name="connsiteY15" fmla="*/ 1384988 h 2374265"/>
              <a:gd name="connsiteX16" fmla="*/ 0 w 5171440"/>
              <a:gd name="connsiteY16" fmla="*/ 0 h 2374265"/>
              <a:gd name="connsiteX0" fmla="*/ 0 w 5171440"/>
              <a:gd name="connsiteY0" fmla="*/ 0 h 5925833"/>
              <a:gd name="connsiteX1" fmla="*/ 3016673 w 5171440"/>
              <a:gd name="connsiteY1" fmla="*/ 0 h 5925833"/>
              <a:gd name="connsiteX2" fmla="*/ 3016673 w 5171440"/>
              <a:gd name="connsiteY2" fmla="*/ 0 h 5925833"/>
              <a:gd name="connsiteX3" fmla="*/ 4309533 w 5171440"/>
              <a:gd name="connsiteY3" fmla="*/ 0 h 5925833"/>
              <a:gd name="connsiteX4" fmla="*/ 5171440 w 5171440"/>
              <a:gd name="connsiteY4" fmla="*/ 0 h 5925833"/>
              <a:gd name="connsiteX5" fmla="*/ 5171440 w 5171440"/>
              <a:gd name="connsiteY5" fmla="*/ 1384988 h 5925833"/>
              <a:gd name="connsiteX6" fmla="*/ 5171440 w 5171440"/>
              <a:gd name="connsiteY6" fmla="*/ 1384988 h 5925833"/>
              <a:gd name="connsiteX7" fmla="*/ 5171440 w 5171440"/>
              <a:gd name="connsiteY7" fmla="*/ 1978554 h 5925833"/>
              <a:gd name="connsiteX8" fmla="*/ 5171440 w 5171440"/>
              <a:gd name="connsiteY8" fmla="*/ 2374265 h 5925833"/>
              <a:gd name="connsiteX9" fmla="*/ 4309533 w 5171440"/>
              <a:gd name="connsiteY9" fmla="*/ 2374265 h 5925833"/>
              <a:gd name="connsiteX10" fmla="*/ 3885044 w 5171440"/>
              <a:gd name="connsiteY10" fmla="*/ 5925833 h 5925833"/>
              <a:gd name="connsiteX11" fmla="*/ 3920913 w 5171440"/>
              <a:gd name="connsiteY11" fmla="*/ 2394585 h 5925833"/>
              <a:gd name="connsiteX12" fmla="*/ 0 w 5171440"/>
              <a:gd name="connsiteY12" fmla="*/ 2374265 h 5925833"/>
              <a:gd name="connsiteX13" fmla="*/ 0 w 5171440"/>
              <a:gd name="connsiteY13" fmla="*/ 1978554 h 5925833"/>
              <a:gd name="connsiteX14" fmla="*/ 0 w 5171440"/>
              <a:gd name="connsiteY14" fmla="*/ 1384988 h 5925833"/>
              <a:gd name="connsiteX15" fmla="*/ 0 w 5171440"/>
              <a:gd name="connsiteY15" fmla="*/ 1384988 h 5925833"/>
              <a:gd name="connsiteX16" fmla="*/ 0 w 5171440"/>
              <a:gd name="connsiteY16" fmla="*/ 0 h 592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71440" h="5925833">
                <a:moveTo>
                  <a:pt x="0" y="0"/>
                </a:moveTo>
                <a:lnTo>
                  <a:pt x="3016673" y="0"/>
                </a:lnTo>
                <a:lnTo>
                  <a:pt x="3016673" y="0"/>
                </a:lnTo>
                <a:lnTo>
                  <a:pt x="4309533" y="0"/>
                </a:lnTo>
                <a:lnTo>
                  <a:pt x="5171440" y="0"/>
                </a:lnTo>
                <a:lnTo>
                  <a:pt x="5171440" y="1384988"/>
                </a:lnTo>
                <a:lnTo>
                  <a:pt x="5171440" y="1384988"/>
                </a:lnTo>
                <a:lnTo>
                  <a:pt x="5171440" y="1978554"/>
                </a:lnTo>
                <a:lnTo>
                  <a:pt x="5171440" y="2374265"/>
                </a:lnTo>
                <a:lnTo>
                  <a:pt x="4309533" y="2374265"/>
                </a:lnTo>
                <a:lnTo>
                  <a:pt x="3885044" y="5925833"/>
                </a:lnTo>
                <a:lnTo>
                  <a:pt x="3920913" y="2394585"/>
                </a:lnTo>
                <a:lnTo>
                  <a:pt x="0" y="2374265"/>
                </a:lnTo>
                <a:lnTo>
                  <a:pt x="0" y="1978554"/>
                </a:lnTo>
                <a:lnTo>
                  <a:pt x="0" y="1384988"/>
                </a:lnTo>
                <a:lnTo>
                  <a:pt x="0" y="13849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/>
              <a:t>Conjunctions and disjunctions of </a:t>
            </a:r>
            <a:r>
              <a:rPr lang="en-US" sz="2400" dirty="0"/>
              <a:t>Boolean constant expressions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Concept expressions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Type trait expressions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Requires expressions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8" name="Left Arrow 7"/>
          <p:cNvSpPr/>
          <p:nvPr/>
        </p:nvSpPr>
        <p:spPr>
          <a:xfrm rot="1245023">
            <a:off x="5748211" y="1216855"/>
            <a:ext cx="1751474" cy="539262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and Nested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String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::ranges::range&lt;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::value_type;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Character&lt;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::value_type&gt;;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-&gt; </a:t>
            </a:r>
            <a:r>
              <a:rPr lang="en-US" dirty="0" smtClean="0"/>
              <a:t>Simple + Nested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464"/>
            <a:ext cx="10515600" cy="4798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concept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String =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::ranges::range&lt;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s, 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//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{ </a:t>
            </a:r>
            <a:r>
              <a:rPr lang="en-US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cs.length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() } </a:t>
            </a:r>
            <a:r>
              <a:rPr lang="en-US" sz="20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noexcept</a:t>
            </a:r>
            <a:r>
              <a:rPr lang="en-US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-&gt; </a:t>
            </a:r>
            <a:r>
              <a:rPr lang="en-US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::integral</a:t>
            </a:r>
            <a:r>
              <a:rPr lang="en-US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;</a:t>
            </a:r>
            <a:endParaRPr lang="en-US" sz="20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cs.length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 </a:t>
            </a:r>
            <a:r>
              <a:rPr lang="en-US" sz="20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cs.length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endParaRPr lang="en-US" sz="20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::integral&lt;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decltype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cs.length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())&gt;;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// ...</a:t>
            </a:r>
            <a:endParaRPr lang="en-US" sz="20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58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Requires Expressions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1099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requirements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parameter 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requirements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endParaRPr lang="en-US" dirty="0" smtClean="0"/>
          </a:p>
          <a:p>
            <a:r>
              <a:rPr lang="en-US" dirty="0" smtClean="0"/>
              <a:t>Simple requirements	       </a:t>
            </a:r>
            <a:r>
              <a:rPr lang="en-US" i="1" dirty="0" smtClean="0">
                <a:latin typeface="Consolas" panose="020B0609020204030204" pitchFamily="49" charset="0"/>
              </a:rPr>
              <a:t>expr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/>
              <a:t>Compound requirements    </a:t>
            </a:r>
            <a:r>
              <a:rPr lang="nl-BE" dirty="0" smtClean="0">
                <a:latin typeface="Consolas" panose="020B0609020204030204" pitchFamily="49" charset="0"/>
              </a:rPr>
              <a:t>{</a:t>
            </a:r>
            <a:r>
              <a:rPr lang="nl-BE" dirty="0" smtClean="0"/>
              <a:t> </a:t>
            </a:r>
            <a:r>
              <a:rPr lang="nl-BE" i="1" dirty="0">
                <a:latin typeface="Consolas" panose="020B0609020204030204" pitchFamily="49" charset="0"/>
              </a:rPr>
              <a:t>expr</a:t>
            </a:r>
            <a:r>
              <a:rPr lang="nl-BE" dirty="0"/>
              <a:t> </a:t>
            </a:r>
            <a:r>
              <a:rPr lang="nl-BE" dirty="0">
                <a:latin typeface="Consolas" panose="020B0609020204030204" pitchFamily="49" charset="0"/>
              </a:rPr>
              <a:t>}</a:t>
            </a:r>
            <a:r>
              <a:rPr lang="nl-BE" dirty="0"/>
              <a:t> 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</a:rPr>
              <a:t>noexcept</a:t>
            </a:r>
            <a:r>
              <a:rPr lang="nl-BE" dirty="0"/>
              <a:t> </a:t>
            </a:r>
            <a:r>
              <a:rPr lang="nl-BE" dirty="0">
                <a:latin typeface="Consolas" panose="020B0609020204030204" pitchFamily="49" charset="0"/>
              </a:rPr>
              <a:t>-&gt;</a:t>
            </a:r>
            <a:r>
              <a:rPr lang="nl-BE" dirty="0"/>
              <a:t> </a:t>
            </a:r>
            <a:r>
              <a:rPr lang="nl-BE" i="1" dirty="0">
                <a:latin typeface="Consolas" panose="020B0609020204030204" pitchFamily="49" charset="0"/>
              </a:rPr>
              <a:t>type-constraint</a:t>
            </a:r>
            <a:r>
              <a:rPr lang="nl-BE" dirty="0">
                <a:latin typeface="Consolas" panose="020B0609020204030204" pitchFamily="49" charset="0"/>
              </a:rPr>
              <a:t>;</a:t>
            </a:r>
            <a:endParaRPr lang="en-US" dirty="0" smtClean="0"/>
          </a:p>
          <a:p>
            <a:r>
              <a:rPr lang="en-US" dirty="0" smtClean="0"/>
              <a:t>Type requirements             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i="1" dirty="0" smtClean="0">
                <a:latin typeface="Consolas" panose="020B0609020204030204" pitchFamily="49" charset="0"/>
              </a:rPr>
              <a:t>name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/>
              <a:t>Nested requirements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 smtClean="0"/>
              <a:t> </a:t>
            </a:r>
            <a:r>
              <a:rPr lang="en-US" i="1" dirty="0">
                <a:latin typeface="Consolas" panose="020B0609020204030204" pitchFamily="49" charset="0"/>
              </a:rPr>
              <a:t>constraints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527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8835"/>
            <a:ext cx="10129520" cy="1230165"/>
          </a:xfrm>
        </p:spPr>
        <p:txBody>
          <a:bodyPr>
            <a:normAutofit/>
          </a:bodyPr>
          <a:lstStyle/>
          <a:p>
            <a:r>
              <a:rPr lang="en-US" dirty="0" smtClean="0"/>
              <a:t>Standard Concepts</a:t>
            </a:r>
            <a:endParaRPr lang="en-US" dirty="0"/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5E286249-D573-4A4A-B3BD-469E1CC43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6520"/>
            <a:r>
              <a:rPr lang="en-US" dirty="0" smtClean="0"/>
              <a:t>Headers &lt;concepts&gt;, &lt;ranges&gt;, &lt;iterator&gt;, &lt;algorithm&gt;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Unconstrained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2761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RandomIt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sort(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RandomIt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first,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RandomIt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last);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PointType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PointCloud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06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36172"/>
            <a:ext cx="12195344" cy="93592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7705496"/>
            <a:ext cx="12255462" cy="65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44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2834"/>
          <a:stretch/>
        </p:blipFill>
        <p:spPr>
          <a:xfrm>
            <a:off x="0" y="94342"/>
            <a:ext cx="12188787" cy="7357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4595"/>
          <a:stretch/>
        </p:blipFill>
        <p:spPr>
          <a:xfrm>
            <a:off x="-3213" y="3122569"/>
            <a:ext cx="12188787" cy="43292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79" y="2458582"/>
            <a:ext cx="12255462" cy="65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29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987"/>
            <a:ext cx="12192000" cy="83510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1731" y="7857896"/>
            <a:ext cx="12255462" cy="65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85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8835"/>
            <a:ext cx="10129520" cy="12301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Applying Concepts: requires </a:t>
            </a:r>
            <a:r>
              <a:rPr lang="en-US" dirty="0"/>
              <a:t>Clauses</a:t>
            </a:r>
            <a:endParaRPr lang="en-US" dirty="0"/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5E286249-D573-4A4A-B3BD-469E1CC43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65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Requires Clauses in Constrained Templates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nl-BE" dirty="0" smtClean="0"/>
              <a:t> </a:t>
            </a:r>
            <a:r>
              <a:rPr lang="nl-BE" dirty="0">
                <a:latin typeface="Consolas" panose="020B0609020204030204" pitchFamily="49" charset="0"/>
              </a:rPr>
              <a:t>&lt;</a:t>
            </a:r>
            <a:r>
              <a:rPr lang="nl-BE" i="1" dirty="0">
                <a:latin typeface="Consolas" panose="020B0609020204030204" pitchFamily="49" charset="0"/>
              </a:rPr>
              <a:t>parameter</a:t>
            </a:r>
            <a:r>
              <a:rPr lang="nl-BE" dirty="0"/>
              <a:t> </a:t>
            </a:r>
            <a:r>
              <a:rPr lang="nl-BE" i="1" dirty="0">
                <a:latin typeface="Consolas" panose="020B0609020204030204" pitchFamily="49" charset="0"/>
              </a:rPr>
              <a:t>list</a:t>
            </a:r>
            <a:r>
              <a:rPr lang="nl-BE" dirty="0">
                <a:latin typeface="Consolas" panose="020B0609020204030204" pitchFamily="49" charset="0"/>
              </a:rPr>
              <a:t>&gt;</a:t>
            </a:r>
            <a:r>
              <a:rPr lang="nl-BE" dirty="0"/>
              <a:t> </a:t>
            </a:r>
            <a:r>
              <a:rPr lang="nl-BE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nl-BE" dirty="0"/>
              <a:t> </a:t>
            </a:r>
            <a:r>
              <a:rPr lang="nl-BE" i="1" dirty="0">
                <a:latin typeface="Consolas" panose="020B0609020204030204" pitchFamily="49" charset="0"/>
              </a:rPr>
              <a:t>constraints</a:t>
            </a:r>
          </a:p>
          <a:p>
            <a:pPr marL="0" indent="0">
              <a:buNone/>
            </a:pPr>
            <a:r>
              <a:rPr lang="nl-BE" i="1" dirty="0">
                <a:latin typeface="Consolas" panose="020B0609020204030204" pitchFamily="49" charset="0"/>
              </a:rPr>
              <a:t>template</a:t>
            </a:r>
            <a:r>
              <a:rPr lang="nl-BE" i="1" dirty="0"/>
              <a:t> </a:t>
            </a:r>
            <a:r>
              <a:rPr lang="nl-BE" i="1" dirty="0" smtClean="0">
                <a:latin typeface="Consolas" panose="020B0609020204030204" pitchFamily="49" charset="0"/>
              </a:rPr>
              <a:t>body;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4805680" y="2742883"/>
            <a:ext cx="5394960" cy="1087437"/>
          </a:xfrm>
          <a:prstGeom prst="wedgeRectCallout">
            <a:avLst>
              <a:gd name="adj1" fmla="val 20372"/>
              <a:gd name="adj2" fmla="val -8444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/>
            </a:r>
            <a:b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template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parameter list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concept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constraints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ctr"/>
            <a:endParaRPr lang="en-US" sz="2400" dirty="0"/>
          </a:p>
        </p:txBody>
      </p:sp>
      <p:sp>
        <p:nvSpPr>
          <p:cNvPr id="10" name="Rectangular Callout 2"/>
          <p:cNvSpPr/>
          <p:nvPr/>
        </p:nvSpPr>
        <p:spPr>
          <a:xfrm>
            <a:off x="1122680" y="4187509"/>
            <a:ext cx="5171440" cy="2386012"/>
          </a:xfrm>
          <a:prstGeom prst="wedgeRectCallout">
            <a:avLst>
              <a:gd name="adj1" fmla="val 88008"/>
              <a:gd name="adj2" fmla="val -69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/>
              <a:t>Conjunctions and disjunctions of </a:t>
            </a:r>
            <a:r>
              <a:rPr lang="en-US" sz="2400" dirty="0" smtClean="0"/>
              <a:t>Boolean constant expressions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Concept expressions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Type trait expressions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Requires expressions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64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constraints</a:t>
            </a:r>
            <a:endParaRPr lang="fr-FR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T&amp;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max(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a,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b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 &gt; b ? a : b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Ad-Hoc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 smtClean="0"/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x &gt; x}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-&gt;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convertible_to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&gt;;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fr-FR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max(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a,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b)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 &gt; b ? a : b;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concepts </a:t>
            </a:r>
            <a:r>
              <a:rPr lang="en-US" dirty="0"/>
              <a:t>correlate to </a:t>
            </a:r>
            <a:r>
              <a:rPr lang="en-US" i="1" dirty="0"/>
              <a:t>clean, semantic notions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/>
              <a:t>therefore impose </a:t>
            </a:r>
            <a:r>
              <a:rPr lang="en-US" i="1" dirty="0"/>
              <a:t>requirements</a:t>
            </a:r>
            <a:r>
              <a:rPr lang="en-US" dirty="0"/>
              <a:t> </a:t>
            </a:r>
            <a:r>
              <a:rPr lang="en-US" i="1" dirty="0"/>
              <a:t>for complete, coherent sets of </a:t>
            </a:r>
            <a:r>
              <a:rPr lang="en-US" i="1" dirty="0" smtClean="0"/>
              <a:t>operations</a:t>
            </a:r>
            <a:endParaRPr lang="en-US" i="1" dirty="0"/>
          </a:p>
          <a:p>
            <a:pPr lvl="1"/>
            <a:r>
              <a:rPr lang="en-US" dirty="0" smtClean="0"/>
              <a:t>+ operator generally implies +=, -, -=</a:t>
            </a:r>
          </a:p>
          <a:p>
            <a:r>
              <a:rPr lang="en-US" dirty="0"/>
              <a:t>Avoid concepts with solely syntactic requirements</a:t>
            </a:r>
          </a:p>
          <a:p>
            <a:pPr lvl="1"/>
            <a:r>
              <a:rPr lang="en-US" dirty="0"/>
              <a:t>Avoid: “has a + </a:t>
            </a:r>
            <a:r>
              <a:rPr lang="en-US" dirty="0" smtClean="0"/>
              <a:t>operator”</a:t>
            </a:r>
          </a:p>
          <a:p>
            <a:pPr lvl="1"/>
            <a:r>
              <a:rPr lang="en-US" dirty="0" smtClean="0"/>
              <a:t>Better</a:t>
            </a:r>
            <a:r>
              <a:rPr lang="en-US" dirty="0"/>
              <a:t>: “iterator”, “number”, “string”</a:t>
            </a:r>
          </a:p>
          <a:p>
            <a:r>
              <a:rPr lang="en-US" dirty="0" smtClean="0"/>
              <a:t>Semantic </a:t>
            </a:r>
            <a:r>
              <a:rPr lang="en-US" dirty="0"/>
              <a:t>and complexity requirements </a:t>
            </a:r>
            <a:r>
              <a:rPr lang="en-US" dirty="0" smtClean="0"/>
              <a:t>-&gt; code comments</a:t>
            </a:r>
          </a:p>
        </p:txBody>
      </p:sp>
    </p:spTree>
    <p:extLst>
      <p:ext uri="{BB962C8B-B14F-4D97-AF65-F5344CB8AC3E}">
        <p14:creationId xmlns:p14="http://schemas.microsoft.com/office/powerpoint/2010/main" val="239923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Requires Clause with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</a:rPr>
              <a:t>std::totally_ordered&lt;</a:t>
            </a:r>
            <a:r>
              <a:rPr lang="nl-BE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max(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a,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b)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 &gt; b ? a : b;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4307840" y="4541520"/>
            <a:ext cx="5588000" cy="1320800"/>
          </a:xfrm>
          <a:prstGeom prst="wedgeRectCallout">
            <a:avLst>
              <a:gd name="adj1" fmla="val -27845"/>
              <a:gd name="adj2" fmla="val -183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Requires all &lt;, </a:t>
            </a:r>
            <a:r>
              <a:rPr lang="en-US" dirty="0"/>
              <a:t>&gt;, &lt;=, &gt;=, ==, and </a:t>
            </a:r>
            <a:r>
              <a:rPr lang="en-US" dirty="0" smtClean="0"/>
              <a:t>!= operations </a:t>
            </a:r>
            <a:br>
              <a:rPr lang="en-US" dirty="0" smtClean="0"/>
            </a:br>
            <a:r>
              <a:rPr lang="en-US" dirty="0" smtClean="0"/>
              <a:t>to exist and behave as expected </a:t>
            </a:r>
            <a:br>
              <a:rPr lang="en-US" dirty="0" smtClean="0"/>
            </a:br>
            <a:r>
              <a:rPr lang="en-US" dirty="0" smtClean="0"/>
              <a:t>(only </a:t>
            </a:r>
            <a:r>
              <a:rPr lang="en-US" dirty="0" smtClean="0"/>
              <a:t>syntactical and type constraints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verified by </a:t>
            </a:r>
            <a:r>
              <a:rPr lang="en-US" dirty="0" smtClean="0"/>
              <a:t>the compiler).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Shorthand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</a:rPr>
              <a:t>std::totally_ordered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max(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a,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b)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 &gt; b ? a : b;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5100320" y="3474720"/>
            <a:ext cx="2438400" cy="487680"/>
          </a:xfrm>
          <a:prstGeom prst="wedgeRectCallout">
            <a:avLst>
              <a:gd name="adj1" fmla="val -29512"/>
              <a:gd name="adj2" fmla="val -294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constraint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75" y="1825625"/>
            <a:ext cx="111305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::ranges::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random_access_range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  <a:r>
              <a:rPr lang="pt-B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sort(</a:t>
            </a:r>
            <a:r>
              <a:rPr lang="pt-BR" sz="2400" dirty="0">
                <a:solidFill>
                  <a:srgbClr val="2B91AF"/>
                </a:solidFill>
                <a:latin typeface="Consolas" panose="020B0609020204030204" pitchFamily="49" charset="0"/>
              </a:rPr>
              <a:t>R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pt-B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r);</a:t>
            </a:r>
          </a:p>
          <a:p>
            <a:pPr marL="0" indent="0">
              <a:buNone/>
            </a:pPr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&lt;concepts::Point </a:t>
            </a:r>
            <a:r>
              <a:rPr lang="en-US" sz="2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PointCloud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80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and Preconditions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Do floating-point types model </a:t>
            </a:r>
            <a:r>
              <a:rPr lang="en-US" sz="2400" dirty="0" err="1" smtClean="0">
                <a:latin typeface="Consolas" panose="020B0609020204030204" pitchFamily="49" charset="0"/>
              </a:rPr>
              <a:t>std</a:t>
            </a:r>
            <a:r>
              <a:rPr lang="en-US" sz="2400" dirty="0" smtClean="0">
                <a:latin typeface="Consolas" panose="020B0609020204030204" pitchFamily="49" charset="0"/>
              </a:rPr>
              <a:t>::</a:t>
            </a:r>
            <a:r>
              <a:rPr lang="en-US" sz="2400" dirty="0" err="1" smtClean="0">
                <a:latin typeface="Consolas" panose="020B0609020204030204" pitchFamily="49" charset="0"/>
              </a:rPr>
              <a:t>totally_ordered</a:t>
            </a:r>
            <a:r>
              <a:rPr lang="en-US" dirty="0" smtClean="0"/>
              <a:t>?</a:t>
            </a:r>
          </a:p>
          <a:p>
            <a:pPr lvl="1"/>
            <a:r>
              <a:rPr lang="en-US" sz="2600" dirty="0" smtClean="0"/>
              <a:t>Yes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3000" dirty="0" smtClean="0"/>
              <a:t>BUT… Aren’t floating-point numbers only partially ordered?</a:t>
            </a:r>
          </a:p>
          <a:p>
            <a:pPr lvl="1"/>
            <a:r>
              <a:rPr lang="en-US" sz="2600" dirty="0" smtClean="0"/>
              <a:t>Yes 				(</a:t>
            </a:r>
            <a:r>
              <a:rPr lang="en-US" sz="2600" dirty="0" err="1" smtClean="0">
                <a:latin typeface="Consolas" panose="020B0609020204030204" pitchFamily="49" charset="0"/>
              </a:rPr>
              <a:t>NaN</a:t>
            </a:r>
            <a:r>
              <a:rPr lang="en-US" sz="2600" dirty="0" smtClean="0"/>
              <a:t> </a:t>
            </a:r>
            <a:r>
              <a:rPr lang="en-US" sz="2600" dirty="0">
                <a:latin typeface="Consolas" panose="020B0609020204030204" pitchFamily="49" charset="0"/>
              </a:rPr>
              <a:t>&lt;=</a:t>
            </a:r>
            <a:r>
              <a:rPr lang="en-US" sz="2600" dirty="0" smtClean="0"/>
              <a:t> </a:t>
            </a:r>
            <a:r>
              <a:rPr lang="en-US" sz="2600" dirty="0">
                <a:latin typeface="Consolas" panose="020B0609020204030204" pitchFamily="49" charset="0"/>
              </a:rPr>
              <a:t>X</a:t>
            </a:r>
            <a:r>
              <a:rPr lang="en-US" sz="2600" dirty="0" smtClean="0"/>
              <a:t> and </a:t>
            </a:r>
            <a:r>
              <a:rPr lang="en-US" sz="2600" dirty="0">
                <a:latin typeface="Consolas" panose="020B0609020204030204" pitchFamily="49" charset="0"/>
              </a:rPr>
              <a:t>X</a:t>
            </a:r>
            <a:r>
              <a:rPr lang="en-US" sz="2600" dirty="0" smtClean="0"/>
              <a:t> </a:t>
            </a:r>
            <a:r>
              <a:rPr lang="en-US" sz="2600" dirty="0">
                <a:latin typeface="Consolas" panose="020B0609020204030204" pitchFamily="49" charset="0"/>
              </a:rPr>
              <a:t>&gt;=</a:t>
            </a:r>
            <a:r>
              <a:rPr lang="en-US" sz="2600" dirty="0" smtClean="0"/>
              <a:t> </a:t>
            </a:r>
            <a:r>
              <a:rPr lang="en-US" sz="2600" dirty="0" err="1">
                <a:latin typeface="Consolas" panose="020B0609020204030204" pitchFamily="49" charset="0"/>
              </a:rPr>
              <a:t>NaN</a:t>
            </a:r>
            <a:r>
              <a:rPr lang="en-US" sz="2600" dirty="0" smtClean="0"/>
              <a:t> are both </a:t>
            </a:r>
            <a:r>
              <a:rPr lang="en-US" sz="2600" dirty="0" smtClean="0">
                <a:latin typeface="Consolas" panose="020B0609020204030204" pitchFamily="49" charset="0"/>
              </a:rPr>
              <a:t>false</a:t>
            </a:r>
            <a:r>
              <a:rPr lang="en-US" sz="2600" dirty="0" smtClean="0"/>
              <a:t>)</a:t>
            </a:r>
          </a:p>
          <a:p>
            <a:pPr marL="457200" lvl="1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3000" dirty="0" smtClean="0"/>
              <a:t>How do you explain that?</a:t>
            </a:r>
          </a:p>
          <a:p>
            <a:pPr lvl="1"/>
            <a:r>
              <a:rPr lang="en-US" sz="2600" dirty="0" err="1">
                <a:latin typeface="Consolas" panose="020B0609020204030204" pitchFamily="49" charset="0"/>
              </a:rPr>
              <a:t>std</a:t>
            </a:r>
            <a:r>
              <a:rPr lang="en-US" sz="2600" dirty="0">
                <a:latin typeface="Consolas" panose="020B0609020204030204" pitchFamily="49" charset="0"/>
              </a:rPr>
              <a:t>::</a:t>
            </a:r>
            <a:r>
              <a:rPr lang="en-US" sz="2600" dirty="0" err="1" smtClean="0">
                <a:latin typeface="Consolas" panose="020B0609020204030204" pitchFamily="49" charset="0"/>
              </a:rPr>
              <a:t>totally_ordered</a:t>
            </a:r>
            <a:r>
              <a:rPr lang="en-US" sz="2600" dirty="0" smtClean="0"/>
              <a:t>: constrains not only types, </a:t>
            </a:r>
            <a:br>
              <a:rPr lang="en-US" sz="2600" dirty="0" smtClean="0"/>
            </a:br>
            <a:r>
              <a:rPr lang="en-US" sz="2600" dirty="0" smtClean="0"/>
              <a:t>but also imposes </a:t>
            </a:r>
            <a:r>
              <a:rPr lang="en-US" sz="2600" i="1" dirty="0" smtClean="0"/>
              <a:t>preconditions</a:t>
            </a:r>
            <a:r>
              <a:rPr lang="en-US" sz="2600" dirty="0" smtClean="0"/>
              <a:t> on values</a:t>
            </a:r>
          </a:p>
          <a:p>
            <a:pPr lvl="1"/>
            <a:r>
              <a:rPr lang="en-US" sz="2600" dirty="0" smtClean="0"/>
              <a:t>That is: behavior with </a:t>
            </a:r>
            <a:r>
              <a:rPr lang="en-US" sz="2600" dirty="0" err="1" smtClean="0"/>
              <a:t>NaN</a:t>
            </a:r>
            <a:r>
              <a:rPr lang="en-US" sz="2600" dirty="0" smtClean="0"/>
              <a:t> values is undefined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3578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2280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Constraining Multiple Template Type Parameters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totally_ordered_with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&amp;&amp; larger(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a,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b) {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 &gt; b ? a : b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2280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Shorthand Notation: Multiple Parameters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270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4200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4200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4200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totally_ordered_with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sz="4200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&amp;&amp; larger(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 a,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 b) {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a &gt; b ? a : b;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Shorthand </a:t>
            </a:r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derived_from&lt;SomeBaseClass&gt;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x);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nl-BE" dirty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nl-BE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::convertible_to&lt;SomeType&gt;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bar(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x);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Class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endParaRPr lang="fr-FR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fr-FR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default_initializable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&amp;&amp; destructible&lt;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Array(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size);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~Array();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Class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default_initializable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&amp;&amp; destructible&lt;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&gt;::Array(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size)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m_elements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[size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 {}},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m_size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{size}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T&gt; </a:t>
            </a:r>
            <a:endParaRPr lang="fr-FR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fr-FR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default_initializable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&amp;&amp; destructible&lt;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&gt;::~Array()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m_elements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Class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9700"/>
            <a:ext cx="10744200" cy="56864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endParaRPr lang="fr-FR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fr-FR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default_initializable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&amp;&amp; destructible&lt;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...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Array(</a:t>
            </a:r>
            <a:r>
              <a:rPr lang="en-US" sz="29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Array&amp; array) </a:t>
            </a:r>
            <a:r>
              <a:rPr lang="en-US" sz="2900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copyable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9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Array&amp; </a:t>
            </a:r>
            <a:r>
              <a:rPr lang="en-US" sz="2900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=(</a:t>
            </a:r>
            <a:r>
              <a:rPr lang="en-US" sz="29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Array&amp;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rhs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2900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copyable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9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Array(Array&amp;&amp; array) </a:t>
            </a:r>
            <a:r>
              <a:rPr lang="en-US" sz="2900" dirty="0" err="1">
                <a:solidFill>
                  <a:srgbClr val="0000FF"/>
                </a:solidFill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900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movable&lt;</a:t>
            </a:r>
            <a:r>
              <a:rPr lang="en-US" sz="29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Array&amp; </a:t>
            </a:r>
            <a:r>
              <a:rPr lang="en-US" sz="2900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=(Array&amp;&amp;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rhs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2900" dirty="0" err="1">
                <a:solidFill>
                  <a:srgbClr val="0000FF"/>
                </a:solidFill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900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movable&lt;</a:t>
            </a:r>
            <a:r>
              <a:rPr lang="en-US" sz="29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&gt;;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void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9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value) </a:t>
            </a:r>
            <a:r>
              <a:rPr lang="en-US" sz="2900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movable&lt;</a:t>
            </a:r>
            <a:r>
              <a:rPr lang="en-US" sz="29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...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Class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440" y="18459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default_initializable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 &amp;&amp; 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destructible&lt;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&gt;::Array(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Array&amp;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copyable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: Array{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array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.m_size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ranges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copy_n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array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.m_elements,m_size,m_elements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8835"/>
            <a:ext cx="10129520" cy="1230165"/>
          </a:xfrm>
        </p:spPr>
        <p:txBody>
          <a:bodyPr>
            <a:normAutofit/>
          </a:bodyPr>
          <a:lstStyle/>
          <a:p>
            <a:r>
              <a:rPr lang="en-US" dirty="0" smtClean="0"/>
              <a:t>Constraint-Based Specialization</a:t>
            </a:r>
            <a:endParaRPr lang="en-US" dirty="0"/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5E286249-D573-4A4A-B3BD-469E1CC43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65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4" y="1445260"/>
            <a:ext cx="11115675" cy="54127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Precondition: incrementing first eventually leads to last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input_or_output_iterator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9AB3"/>
                </a:solidFill>
                <a:latin typeface="Consolas" panose="020B0609020204030204" pitchFamily="49" charset="0"/>
              </a:rPr>
              <a:t>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equality_comparable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700" dirty="0" err="1">
                <a:solidFill>
                  <a:srgbClr val="009AB3"/>
                </a:solidFill>
                <a:latin typeface="Consolas" panose="020B0609020204030204" pitchFamily="49" charset="0"/>
              </a:rPr>
              <a:t>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distanceBetween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700" dirty="0" err="1">
                <a:solidFill>
                  <a:srgbClr val="009AB3"/>
                </a:solidFill>
                <a:latin typeface="Consolas" panose="020B0609020204030204" pitchFamily="49" charset="0"/>
              </a:rPr>
              <a:t>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first, </a:t>
            </a:r>
            <a:r>
              <a:rPr lang="en-US" sz="2700" dirty="0" err="1">
                <a:solidFill>
                  <a:srgbClr val="009AB3"/>
                </a:solidFill>
                <a:latin typeface="Consolas" panose="020B0609020204030204" pitchFamily="49" charset="0"/>
              </a:rPr>
              <a:t>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last)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iter_difference_t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700" dirty="0" err="1">
                <a:solidFill>
                  <a:srgbClr val="009AB3"/>
                </a:solidFill>
                <a:latin typeface="Consolas" panose="020B0609020204030204" pitchFamily="49" charset="0"/>
              </a:rPr>
              <a:t>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result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(first != last) { ++first; ++result;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result;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random_access_iterator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700" dirty="0" err="1">
                <a:solidFill>
                  <a:srgbClr val="009AB3"/>
                </a:solidFill>
                <a:latin typeface="Consolas" panose="020B0609020204030204" pitchFamily="49" charset="0"/>
              </a:rPr>
              <a:t>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distanceBetween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700" dirty="0" err="1">
                <a:solidFill>
                  <a:srgbClr val="009AB3"/>
                </a:solidFill>
                <a:latin typeface="Consolas" panose="020B0609020204030204" pitchFamily="49" charset="0"/>
              </a:rPr>
              <a:t>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first, </a:t>
            </a:r>
            <a:r>
              <a:rPr lang="en-US" sz="2700" dirty="0" err="1">
                <a:solidFill>
                  <a:srgbClr val="009AB3"/>
                </a:solidFill>
                <a:latin typeface="Consolas" panose="020B0609020204030204" pitchFamily="49" charset="0"/>
              </a:rPr>
              <a:t>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last)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last - first;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93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Unconstrained Templates:</a:t>
            </a:r>
            <a:br>
              <a:rPr lang="en-US" dirty="0" smtClean="0"/>
            </a:br>
            <a:r>
              <a:rPr lang="en-US" dirty="0" smtClean="0"/>
              <a:t>Bad Error Messages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0120" y="2058385"/>
            <a:ext cx="7091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numbers{ 4, 1, 3, 2 };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::sort(begin(numbers), end(numbers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3188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if type satisfy requirements for multiple templates?</a:t>
            </a:r>
          </a:p>
          <a:p>
            <a:r>
              <a:rPr lang="en-US" sz="3200" dirty="0" smtClean="0"/>
              <a:t>Step 1: normalization</a:t>
            </a:r>
          </a:p>
          <a:p>
            <a:pPr lvl="1"/>
            <a:r>
              <a:rPr lang="en-US" sz="2800" dirty="0" smtClean="0"/>
              <a:t>Expansion to conjunctions and disjunctions of Boolean constant expressions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random_access_iterator</a:t>
            </a:r>
            <a:r>
              <a:rPr lang="en-US" dirty="0" smtClean="0">
                <a:latin typeface="Consolas" panose="020B0609020204030204" pitchFamily="49" charset="0"/>
              </a:rPr>
              <a:t>&lt;I&gt;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/>
              <a:t> -&gt; </a:t>
            </a:r>
            <a:r>
              <a:rPr lang="en-US" dirty="0" err="1" smtClean="0">
                <a:latin typeface="Consolas" panose="020B0609020204030204" pitchFamily="49" charset="0"/>
              </a:rPr>
              <a:t>bidirectional_iterator</a:t>
            </a:r>
            <a:r>
              <a:rPr lang="en-US" dirty="0" smtClean="0">
                <a:latin typeface="Consolas" panose="020B0609020204030204" pitchFamily="49" charset="0"/>
              </a:rPr>
              <a:t>&lt;I&gt;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&amp;&amp;</a:t>
            </a:r>
            <a:r>
              <a:rPr lang="en-US" dirty="0"/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totally_ordered</a:t>
            </a:r>
            <a:r>
              <a:rPr lang="en-US" dirty="0" smtClean="0">
                <a:latin typeface="Consolas" panose="020B0609020204030204" pitchFamily="49" charset="0"/>
              </a:rPr>
              <a:t>&lt;I&gt;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&amp;&amp;</a:t>
            </a:r>
            <a:r>
              <a:rPr lang="en-US" dirty="0"/>
              <a:t> </a:t>
            </a:r>
            <a:r>
              <a:rPr lang="en-US" dirty="0" smtClean="0">
                <a:latin typeface="Consolas" panose="020B0609020204030204" pitchFamily="49" charset="0"/>
              </a:rPr>
              <a:t>...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dirty="0" err="1">
                <a:latin typeface="Consolas" panose="020B0609020204030204" pitchFamily="49" charset="0"/>
              </a:rPr>
              <a:t>forward_iterator</a:t>
            </a:r>
            <a:r>
              <a:rPr lang="en-US" dirty="0">
                <a:latin typeface="Consolas" panose="020B0609020204030204" pitchFamily="49" charset="0"/>
              </a:rPr>
              <a:t>&lt;I&gt;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&amp;&amp;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...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&amp;&amp;</a:t>
            </a:r>
            <a:r>
              <a:rPr lang="en-US" dirty="0"/>
              <a:t> </a:t>
            </a:r>
            <a:r>
              <a:rPr lang="en-US" dirty="0" err="1">
                <a:latin typeface="Consolas" panose="020B0609020204030204" pitchFamily="49" charset="0"/>
              </a:rPr>
              <a:t>equality_comparable</a:t>
            </a:r>
            <a:r>
              <a:rPr lang="en-US" dirty="0">
                <a:latin typeface="Consolas" panose="020B0609020204030204" pitchFamily="49" charset="0"/>
              </a:rPr>
              <a:t>&lt;I&gt;</a:t>
            </a:r>
            <a:r>
              <a:rPr lang="en-US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&amp;&amp;</a:t>
            </a:r>
            <a:r>
              <a:rPr lang="en-US" dirty="0"/>
              <a:t> </a:t>
            </a:r>
            <a:r>
              <a:rPr lang="en-US" dirty="0" smtClean="0">
                <a:latin typeface="Consolas" panose="020B0609020204030204" pitchFamily="49" charset="0"/>
              </a:rPr>
              <a:t>...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-&gt; …</a:t>
            </a:r>
          </a:p>
          <a:p>
            <a:r>
              <a:rPr lang="en-US" sz="3200" dirty="0" smtClean="0"/>
              <a:t>Step 2: </a:t>
            </a:r>
            <a:r>
              <a:rPr lang="en-US" sz="3200" dirty="0" err="1" smtClean="0"/>
              <a:t>subsumption</a:t>
            </a:r>
            <a:endParaRPr lang="en-US" sz="3200" dirty="0" smtClean="0"/>
          </a:p>
          <a:p>
            <a:pPr lvl="1"/>
            <a:r>
              <a:rPr lang="en-US" sz="2800" dirty="0" smtClean="0"/>
              <a:t>Constraint solver</a:t>
            </a:r>
          </a:p>
          <a:p>
            <a:pPr lvl="1"/>
            <a:r>
              <a:rPr lang="en-US" sz="2800" i="1" dirty="0" smtClean="0"/>
              <a:t>P</a:t>
            </a:r>
            <a:r>
              <a:rPr lang="en-US" sz="2800" dirty="0" smtClean="0"/>
              <a:t> subsumes </a:t>
            </a:r>
            <a:r>
              <a:rPr lang="en-US" sz="2800" i="1" dirty="0" smtClean="0"/>
              <a:t>Q</a:t>
            </a:r>
            <a:r>
              <a:rPr lang="en-US" sz="2800" dirty="0" smtClean="0"/>
              <a:t>   </a:t>
            </a:r>
            <a:r>
              <a:rPr lang="en-US" sz="2800" dirty="0" err="1" smtClean="0"/>
              <a:t>iff</a:t>
            </a:r>
            <a:r>
              <a:rPr lang="en-US" sz="2800" dirty="0" smtClean="0"/>
              <a:t>    </a:t>
            </a:r>
            <a:r>
              <a:rPr lang="en-US" sz="2800" i="1" dirty="0" smtClean="0"/>
              <a:t>P </a:t>
            </a:r>
            <a:r>
              <a:rPr lang="en-US" sz="2800" dirty="0" smtClean="0"/>
              <a:t>implies </a:t>
            </a:r>
            <a:r>
              <a:rPr lang="en-US" sz="2800" i="1" dirty="0" smtClean="0"/>
              <a:t>Q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051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Solver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Never </a:t>
            </a:r>
            <a:r>
              <a:rPr lang="en-US" sz="3200" dirty="0"/>
              <a:t>reasons </a:t>
            </a:r>
            <a:r>
              <a:rPr lang="en-US" sz="3200" dirty="0" smtClean="0"/>
              <a:t>about negation (only conjunction and disjunction)</a:t>
            </a:r>
          </a:p>
          <a:p>
            <a:r>
              <a:rPr lang="en-US" sz="3200" dirty="0" smtClean="0"/>
              <a:t>Never reasons semantically, only syntactically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sizeof</a:t>
            </a:r>
            <a:r>
              <a:rPr lang="en-US" dirty="0">
                <a:latin typeface="Consolas" panose="020B0609020204030204" pitchFamily="49" charset="0"/>
              </a:rPr>
              <a:t>(T)</a:t>
            </a:r>
            <a:r>
              <a:rPr lang="en-US" sz="2800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sz="2800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5</a:t>
            </a:r>
            <a:r>
              <a:rPr lang="en-US" sz="2800" dirty="0" smtClean="0"/>
              <a:t> does not subsume </a:t>
            </a:r>
            <a:r>
              <a:rPr lang="en-US" dirty="0" err="1">
                <a:latin typeface="Consolas" panose="020B0609020204030204" pitchFamily="49" charset="0"/>
              </a:rPr>
              <a:t>sizeof</a:t>
            </a:r>
            <a:r>
              <a:rPr lang="en-US" dirty="0">
                <a:latin typeface="Consolas" panose="020B0609020204030204" pitchFamily="49" charset="0"/>
              </a:rPr>
              <a:t>(T)</a:t>
            </a:r>
            <a:r>
              <a:rPr lang="en-US" sz="2800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sz="2800" dirty="0" smtClean="0"/>
              <a:t> </a:t>
            </a:r>
            <a:r>
              <a:rPr lang="en-US" dirty="0">
                <a:latin typeface="Consolas" panose="020B0609020204030204" pitchFamily="49" charset="0"/>
              </a:rPr>
              <a:t>4</a:t>
            </a:r>
          </a:p>
          <a:p>
            <a:r>
              <a:rPr lang="en-US" sz="3200" dirty="0" smtClean="0"/>
              <a:t>Only expands concept expressions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integral_t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  <a:r>
              <a:rPr lang="en-US" sz="2800" dirty="0" smtClean="0"/>
              <a:t> does not subsume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fundamental_t</a:t>
            </a:r>
            <a:r>
              <a:rPr lang="en-US" dirty="0">
                <a:latin typeface="Consolas" panose="020B0609020204030204" pitchFamily="49" charset="0"/>
              </a:rPr>
              <a:t>&lt;T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sz="2800" dirty="0" smtClean="0"/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signed_integral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  <a:r>
              <a:rPr lang="en-US" sz="2800" dirty="0" smtClean="0"/>
              <a:t> does subsume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::integral&lt;T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  <a:r>
              <a:rPr lang="en-US" sz="2800" dirty="0" smtClean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99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8835"/>
            <a:ext cx="10129520" cy="1230165"/>
          </a:xfrm>
        </p:spPr>
        <p:txBody>
          <a:bodyPr>
            <a:normAutofit/>
          </a:bodyPr>
          <a:lstStyle/>
          <a:p>
            <a:r>
              <a:rPr lang="en-US" dirty="0" smtClean="0"/>
              <a:t>Constraining auto</a:t>
            </a:r>
            <a:endParaRPr lang="en-US" dirty="0"/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5E286249-D573-4A4A-B3BD-469E1CC43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65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Suppose we have…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namespace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template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concept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numeric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::integral&lt;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||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floating_point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1122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we have…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pow4(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x)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squared{ x * x };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squared * squared;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476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Constraining template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::numeric&lt;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pow4(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x)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squared{ x * x };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squared * squared;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813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Shorthand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::numeric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pow4(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x)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squared{ x * x };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squared * squared;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4618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Abbreviated </a:t>
            </a:r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pow4(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x)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squared{ x * x };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squared * squared;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873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Constraining auto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::numeric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pow4(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::numeric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x)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::numeric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squared{ x * x };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squared * squared;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010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Picture 1" descr="Picture 1"/>
          <p:cNvPicPr>
            <a:picLocks noChangeAspect="1"/>
          </p:cNvPicPr>
          <p:nvPr/>
        </p:nvPicPr>
        <p:blipFill>
          <a:blip r:embed="rId2"/>
          <a:srcRect t="2242" b="105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Titel 1"/>
          <p:cNvSpPr txBox="1"/>
          <p:nvPr/>
        </p:nvSpPr>
        <p:spPr>
          <a:xfrm>
            <a:off x="488076" y="1368936"/>
            <a:ext cx="10504648" cy="73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72" tIns="45672" rIns="45672" bIns="45672" anchor="ctr">
            <a:normAutofit/>
          </a:bodyPr>
          <a:lstStyle>
            <a:lvl1pPr algn="ctr">
              <a:lnSpc>
                <a:spcPct val="90000"/>
              </a:lnSpc>
              <a:defRPr sz="30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Light"/>
              </a:defRPr>
            </a:lvl1pPr>
          </a:lstStyle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637011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246485"/>
            <a:ext cx="13867899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 file included from &lt;source&gt;:2: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 file included from [...]/include/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/13.0.0/algorithm:61: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/13.0.0/bits/stl_algo.h:1948:22: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AA0000"/>
                </a:solidFill>
                <a:effectLst/>
                <a:latin typeface="Arial Unicode MS" panose="020B0604020202020204" pitchFamily="34" charset="-128"/>
              </a:rPr>
              <a:t>error: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invalid operands to binary expression ('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&gt;' and '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&gt;')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lg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(__last - __first) * 2,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~~~~~~ ^ ~~~~~~~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/13.0.0/bits/stl_algo.h:4860:12: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 instantiation of function template specialization 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::__sort&lt;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&gt;, 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gnu_cxx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::__ops::_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Iter_less_iter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&gt;' requested 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::__sort(__first, __last, 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gnu_cxx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::__ops::__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iter_less_iter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&lt;source&gt;:6:8: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 instantiation of function template specialization 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::sort&lt;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&gt;&gt;' requested 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::sort(begin(numbers), end(numbers));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/13.0.0/bits/stl_iterator.h:621:5: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candidate template ignored: could not match 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reverse_iterator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 against '_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operator-(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const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reverse_iterator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IteratorL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&gt;&amp; __x,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/13.0.0/bits/stl_iterator.h:1778:5: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candidate template ignored: could not match 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move_iterator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 against '_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operator-(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const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move_iterator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IteratorL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&gt;&amp; __x,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 file included from &lt;source&gt;:2: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 file included from [...]/include/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/13.0.0/algorithm:61: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/13.0.0/bits/stl_algo.h:1857:18: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AA0000"/>
                </a:solidFill>
                <a:effectLst/>
                <a:latin typeface="Arial Unicode MS" panose="020B0604020202020204" pitchFamily="34" charset="-128"/>
              </a:rPr>
              <a:t>error: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invalid operands to binary expression ('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&gt;' and '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&gt;')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if (__last - __first &gt;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S_threshold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~~~~~~ ^ ~~~~~~~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/13.0.0/bits/stl_algo.h:1950:9: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 instantiation of function template specialization 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final_insertion_sort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&gt;, 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gnu_cxx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::__ops::_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Iter_less_iter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&gt;' requested 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final_insertion_sort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(__first, __last, __comp);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/13.0.0/bits/stl_algo.h:4860:12: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 instantiation of function template specialization 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::__sort&lt;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&gt;, 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gnu_cxx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::__ops::_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Iter_less_iter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&gt;' requested 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::__sort(__first, __last, 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gnu_cxx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::__ops::__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iter_less_iter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&lt;source&gt;:6:8: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 instantiation of function template specialization 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::sort&lt;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&gt;&gt;' requested 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::sort(begin(numbers), end(numbers));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/13.0.0/bits/stl_iterator.h:621:5: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candidate template ignored: could not match 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reverse_iterator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 against '_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operator-(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const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reverse_iterator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IteratorL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&gt;&amp; __x,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/13.0.0/bits/stl_iterator.h:1778:5: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candidate template ignored: could not match 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move_iterator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 against '_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operator-(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const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move_iterator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IteratorL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&gt;&amp; __x,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2 errors generated.</a:t>
            </a:r>
          </a:p>
        </p:txBody>
      </p:sp>
    </p:spTree>
    <p:extLst>
      <p:ext uri="{BB962C8B-B14F-4D97-AF65-F5344CB8AC3E}">
        <p14:creationId xmlns:p14="http://schemas.microsoft.com/office/powerpoint/2010/main" val="37829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246487"/>
            <a:ext cx="13867899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 file included from &lt;source&gt;:2: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 file included from [...]/include/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/13.0.0/algorithm:61: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/13.0.0/bits/stl_algo.h:1948:22: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AA0000"/>
                </a:solidFill>
                <a:effectLst/>
                <a:latin typeface="Arial Unicode MS" panose="020B0604020202020204" pitchFamily="34" charset="-128"/>
              </a:rPr>
              <a:t>error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AA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: </a:t>
            </a:r>
            <a:r>
              <a:rPr lang="en-US" alt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invalid operands to binary expression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('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&gt;' and '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&gt;')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lg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</a:t>
            </a:r>
            <a:r>
              <a:rPr lang="en-US" alt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__last </a:t>
            </a:r>
            <a:r>
              <a:rPr lang="en-US" alt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-</a:t>
            </a:r>
            <a:r>
              <a:rPr lang="en-US" alt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 __first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) * 2,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~~~~~~ ^ ~~~~~~~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/13.0.0/bits/stl_algo.h:4860:12: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lang="en-US" altLang="en-US" sz="12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in instantiation of function template specialization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::__sort&lt;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&gt;, 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gnu_cxx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::__ops::_</a:t>
            </a:r>
            <a:r>
              <a:rPr lang="en-US" altLang="en-US" sz="1200" dirty="0" err="1">
                <a:latin typeface="Arial Unicode MS" panose="020B0604020202020204" pitchFamily="34" charset="-128"/>
              </a:rPr>
              <a:t>Iter_less_iter</a:t>
            </a:r>
            <a:r>
              <a:rPr lang="en-US" altLang="en-US" sz="1200" dirty="0">
                <a:latin typeface="Arial Unicode MS" panose="020B0604020202020204" pitchFamily="34" charset="-128"/>
              </a:rPr>
              <a:t>&gt;' requested 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::__sort(__first, __last, 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gnu_cxx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::__ops::__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iter_less_iter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&lt;source&gt;:6:8: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lang="en-US" altLang="en-US" sz="12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in instantiation of function template specialization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::sort&lt;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lang="en-US" altLang="en-US" sz="1200" dirty="0">
                <a:latin typeface="Arial Unicode MS" panose="020B0604020202020204" pitchFamily="34" charset="-128"/>
              </a:rPr>
              <a:t>&gt;&gt;' </a:t>
            </a:r>
            <a:r>
              <a:rPr lang="en-US" altLang="en-US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requested 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::sort(begin(numbers), end(numbers));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/13.0.0/bits/stl_iterator.h:621:5: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candidate template ignored: could not match 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reverse_iterator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 against '_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operator-(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const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reverse_iterator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IteratorL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&gt;&amp; __x,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/13.0.0/bits/stl_iterator.h:1778:5: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candidate template ignored: could not match 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move_iterator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 against '_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operator-(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const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move_iterator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IteratorL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&gt;&amp; __x,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 file included from &lt;source&gt;:2: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 file included from [...]/include/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/13.0.0/algorithm:61: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/13.0.0/bits/stl_algo.h:1857:18: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AA0000"/>
                </a:solidFill>
                <a:effectLst/>
                <a:latin typeface="Arial Unicode MS" panose="020B0604020202020204" pitchFamily="34" charset="-128"/>
              </a:rPr>
              <a:t>error</a:t>
            </a:r>
            <a:r>
              <a:rPr lang="en-US" alt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: invalid operands to binary expression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('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&gt;' and '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&gt;')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if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</a:t>
            </a:r>
            <a:r>
              <a:rPr lang="en-US" alt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__last - __first &gt; </a:t>
            </a:r>
            <a:r>
              <a:rPr lang="en-US" altLang="en-US" sz="1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int</a:t>
            </a:r>
            <a:r>
              <a:rPr lang="en-US" alt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(_</a:t>
            </a:r>
            <a:r>
              <a:rPr lang="en-US" altLang="en-US" sz="1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S_threshold</a:t>
            </a:r>
            <a:r>
              <a:rPr lang="en-US" altLang="en-U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Unicode MS" panose="020B0604020202020204" pitchFamily="34" charset="-128"/>
              </a:rPr>
              <a:t>)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~~~~~~ ^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~~~~~~~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/13.0.0/bits/stl_algo.h:1950:9: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lang="en-US" altLang="en-US" sz="12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in instantiation of function template specialization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final_insertion_sort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&gt;, 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gnu_cxx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::__ops::_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Iter_less_iter</a:t>
            </a:r>
            <a:r>
              <a:rPr lang="en-US" altLang="en-US" sz="1200" dirty="0">
                <a:latin typeface="Arial Unicode MS" panose="020B0604020202020204" pitchFamily="34" charset="-128"/>
              </a:rPr>
              <a:t>&gt;' requested 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final_insertion_sort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(__first, __last, __comp);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/13.0.0/bits/stl_algo.h:4860:12: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lang="en-US" altLang="en-US" sz="12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in instantiation of function template specialization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::__sort&lt;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&gt;, 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gnu_cxx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::__ops::_</a:t>
            </a:r>
            <a:r>
              <a:rPr lang="en-US" altLang="en-US" sz="1200" dirty="0" err="1">
                <a:latin typeface="Arial Unicode MS" panose="020B0604020202020204" pitchFamily="34" charset="-128"/>
              </a:rPr>
              <a:t>Iter_less_iter</a:t>
            </a:r>
            <a:r>
              <a:rPr lang="en-US" altLang="en-US" sz="1200" dirty="0">
                <a:latin typeface="Arial Unicode MS" panose="020B0604020202020204" pitchFamily="34" charset="-128"/>
              </a:rPr>
              <a:t>&gt;' requested 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::__sort(__first, __last, 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gnu_cxx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::__ops::__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iter_less_iter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&lt;source&gt;:6:8: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lang="en-US" altLang="en-US" sz="1200" dirty="0">
                <a:effectLst>
                  <a:glow rad="736600">
                    <a:srgbClr val="009AB3">
                      <a:alpha val="40000"/>
                    </a:srgbClr>
                  </a:glow>
                </a:effectLst>
                <a:latin typeface="Arial Unicode MS" panose="020B0604020202020204" pitchFamily="34" charset="-128"/>
              </a:rPr>
              <a:t>in instantiation of function template specialization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::sort&lt;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int</a:t>
            </a:r>
            <a:r>
              <a:rPr lang="en-US" altLang="en-US" sz="1200" dirty="0">
                <a:latin typeface="Arial Unicode MS" panose="020B0604020202020204" pitchFamily="34" charset="-128"/>
              </a:rPr>
              <a:t>&gt;&gt;' requested 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std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::sort(begin(numbers), end(numbers));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/13.0.0/bits/stl_iterator.h:621:5: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candidate template ignored: could not match 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reverse_iterator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 against '_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operator-(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const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reverse_iterator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IteratorL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&gt;&amp; __x,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[...]/include/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c++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/13.0.0/bits/stl_iterator.h:1778:5: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note: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candidate template ignored: could not match '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move_iterator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 against '_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List_iterator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operator-(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const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move_iterator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&lt;_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IteratorL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&gt;&amp; __x,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AA00"/>
                </a:solidFill>
                <a:effectLst/>
                <a:latin typeface="Arial Unicode MS" panose="020B0604020202020204" pitchFamily="34" charset="-128"/>
              </a:rPr>
              <a:t>^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2 errors generated.</a:t>
            </a:r>
          </a:p>
        </p:txBody>
      </p:sp>
    </p:spTree>
    <p:extLst>
      <p:ext uri="{BB962C8B-B14F-4D97-AF65-F5344CB8AC3E}">
        <p14:creationId xmlns:p14="http://schemas.microsoft.com/office/powerpoint/2010/main" val="19523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Templates: </a:t>
            </a:r>
            <a:br>
              <a:rPr lang="en-US" dirty="0" smtClean="0"/>
            </a:br>
            <a:r>
              <a:rPr lang="en-US" dirty="0" smtClean="0"/>
              <a:t>Better </a:t>
            </a:r>
            <a:r>
              <a:rPr lang="en-US" dirty="0"/>
              <a:t>Error Messages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120" y="2058385"/>
            <a:ext cx="7091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numbers{ 4, 1, 3, 2 };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::ranges::sort(numbers);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B117FBF4A5F5469A642C43B9C9659F" ma:contentTypeVersion="17" ma:contentTypeDescription="Create a new document." ma:contentTypeScope="" ma:versionID="36f215907a6f04225ec46af65847ce8d">
  <xsd:schema xmlns:xsd="http://www.w3.org/2001/XMLSchema" xmlns:xs="http://www.w3.org/2001/XMLSchema" xmlns:p="http://schemas.microsoft.com/office/2006/metadata/properties" xmlns:ns2="37496046-bbb2-4cc6-8668-dc340b8ebbae" xmlns:ns3="04ad54b2-bae6-40c7-bab8-a6e7f7f5af72" xmlns:ns4="824c5fe6-26c6-4caa-bac4-564b806510c1" xmlns:ns5="99f964a9-639a-4479-92af-40513171be56" targetNamespace="http://schemas.microsoft.com/office/2006/metadata/properties" ma:root="true" ma:fieldsID="52a5a564e092222a4009bd810564d90a" ns2:_="" ns3:_="" ns4:_="" ns5:_="">
    <xsd:import namespace="37496046-bbb2-4cc6-8668-dc340b8ebbae"/>
    <xsd:import namespace="04ad54b2-bae6-40c7-bab8-a6e7f7f5af72"/>
    <xsd:import namespace="824c5fe6-26c6-4caa-bac4-564b806510c1"/>
    <xsd:import namespace="99f964a9-639a-4479-92af-40513171be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4:MediaServiceLocation" minOccurs="0"/>
                <xsd:element ref="ns4:MediaLengthInSeconds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96046-bbb2-4cc6-8668-dc340b8ebb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d54b2-bae6-40c7-bab8-a6e7f7f5af7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c5fe6-26c6-4caa-bac4-564b806510c1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1d47f98-939b-4431-b793-419ec2aa7a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964a9-639a-4479-92af-40513171be5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026d533-cf3f-4624-87dc-eb9c9e2713f0}" ma:internalName="TaxCatchAll" ma:showField="CatchAllData" ma:web="99f964a9-639a-4479-92af-40513171be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f964a9-639a-4479-92af-40513171be56" xsi:nil="true"/>
    <lcf76f155ced4ddcb4097134ff3c332f xmlns="824c5fe6-26c6-4caa-bac4-564b806510c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1A6818-97EF-4AE5-8C99-12864E48A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496046-bbb2-4cc6-8668-dc340b8ebbae"/>
    <ds:schemaRef ds:uri="04ad54b2-bae6-40c7-bab8-a6e7f7f5af72"/>
    <ds:schemaRef ds:uri="824c5fe6-26c6-4caa-bac4-564b806510c1"/>
    <ds:schemaRef ds:uri="99f964a9-639a-4479-92af-40513171be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A33CB0-8E7F-4DB8-8AEF-F2C4D1E756BF}">
  <ds:schemaRefs>
    <ds:schemaRef ds:uri="http://purl.org/dc/terms/"/>
    <ds:schemaRef ds:uri="http://purl.org/dc/dcmitype/"/>
    <ds:schemaRef ds:uri="http://schemas.microsoft.com/office/2006/documentManagement/types"/>
    <ds:schemaRef ds:uri="04ad54b2-bae6-40c7-bab8-a6e7f7f5af72"/>
    <ds:schemaRef ds:uri="http://purl.org/dc/elements/1.1/"/>
    <ds:schemaRef ds:uri="824c5fe6-26c6-4caa-bac4-564b806510c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9f964a9-639a-4479-92af-40513171be56"/>
    <ds:schemaRef ds:uri="37496046-bbb2-4cc6-8668-dc340b8ebba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AC93B41-79B8-453D-9F44-C4073E6B84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22654</TotalTime>
  <Words>4341</Words>
  <Application>Microsoft Office PowerPoint</Application>
  <PresentationFormat>Widescreen</PresentationFormat>
  <Paragraphs>625</Paragraphs>
  <Slides>69</Slides>
  <Notes>24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 Unicode MS</vt:lpstr>
      <vt:lpstr>Arial</vt:lpstr>
      <vt:lpstr>Calibri</vt:lpstr>
      <vt:lpstr>Calibri Light</vt:lpstr>
      <vt:lpstr>Consolas</vt:lpstr>
      <vt:lpstr>Proxima Nova Light</vt:lpstr>
      <vt:lpstr>Proxima Nova Lt</vt:lpstr>
      <vt:lpstr>Kantoorthema</vt:lpstr>
      <vt:lpstr>Concepts</vt:lpstr>
      <vt:lpstr>Motivation</vt:lpstr>
      <vt:lpstr>Unconstrained Template</vt:lpstr>
      <vt:lpstr>Unconstrained Template</vt:lpstr>
      <vt:lpstr>Constrained Template</vt:lpstr>
      <vt:lpstr>Unconstrained Templates: Bad Error Messages</vt:lpstr>
      <vt:lpstr>PowerPoint Presentation</vt:lpstr>
      <vt:lpstr>PowerPoint Presentation</vt:lpstr>
      <vt:lpstr>Constrained Templates:  Better Error Messages</vt:lpstr>
      <vt:lpstr>PowerPoint Presentation</vt:lpstr>
      <vt:lpstr>PowerPoint Presentation</vt:lpstr>
      <vt:lpstr>Constrain All Template Parameters!!!</vt:lpstr>
      <vt:lpstr>So… Concepts</vt:lpstr>
      <vt:lpstr>Use of concepts</vt:lpstr>
      <vt:lpstr>Conceptually... Concept = Named set of Requirements</vt:lpstr>
      <vt:lpstr>Requirements</vt:lpstr>
      <vt:lpstr>Requirements</vt:lpstr>
      <vt:lpstr>Defining Concepts</vt:lpstr>
      <vt:lpstr>Concept Definitions and Expressions</vt:lpstr>
      <vt:lpstr>Concept Definitions and Expressions</vt:lpstr>
      <vt:lpstr>Constraints in </vt:lpstr>
      <vt:lpstr>Requires Expressions</vt:lpstr>
      <vt:lpstr>Requires Expressions</vt:lpstr>
      <vt:lpstr>Simple Requirements</vt:lpstr>
      <vt:lpstr>Simple Requirements</vt:lpstr>
      <vt:lpstr>Simple Requirements</vt:lpstr>
      <vt:lpstr>Simple Requirements: const</vt:lpstr>
      <vt:lpstr>Compound Requirements</vt:lpstr>
      <vt:lpstr>Compound Requirements: noexcept</vt:lpstr>
      <vt:lpstr>Compound Requirements: Type Constraints</vt:lpstr>
      <vt:lpstr>Type Constraints, not Types</vt:lpstr>
      <vt:lpstr>Type Constraints, not Types</vt:lpstr>
      <vt:lpstr>Type Constraint: Always Based on Concept</vt:lpstr>
      <vt:lpstr>Type Constraints: omitting &lt;&gt;</vt:lpstr>
      <vt:lpstr>Requires Expressions</vt:lpstr>
      <vt:lpstr>Type and Nested Requirements</vt:lpstr>
      <vt:lpstr>Compound -&gt; Simple + Nested Requirements</vt:lpstr>
      <vt:lpstr>Requires Expressions</vt:lpstr>
      <vt:lpstr>Standard Concepts</vt:lpstr>
      <vt:lpstr>PowerPoint Presentation</vt:lpstr>
      <vt:lpstr>PowerPoint Presentation</vt:lpstr>
      <vt:lpstr>PowerPoint Presentation</vt:lpstr>
      <vt:lpstr>Applying Concepts: requires Clauses</vt:lpstr>
      <vt:lpstr>Requires Clauses in Constrained Templates</vt:lpstr>
      <vt:lpstr>Example</vt:lpstr>
      <vt:lpstr>Example: Ad-Hoc Constraint</vt:lpstr>
      <vt:lpstr>Guidelines</vt:lpstr>
      <vt:lpstr>Example: Requires Clause with Concept</vt:lpstr>
      <vt:lpstr>Shorthand Notation</vt:lpstr>
      <vt:lpstr>Concepts and Preconditions</vt:lpstr>
      <vt:lpstr>Constraining Multiple Template Type Parameters</vt:lpstr>
      <vt:lpstr>Shorthand Notation: Multiple Parameters</vt:lpstr>
      <vt:lpstr>Shorthand Notation</vt:lpstr>
      <vt:lpstr>Constrained Class Templates</vt:lpstr>
      <vt:lpstr>Constrained Class Templates</vt:lpstr>
      <vt:lpstr>Constrained Class Members</vt:lpstr>
      <vt:lpstr>Constrained Class Members</vt:lpstr>
      <vt:lpstr>Constraint-Based Specialization</vt:lpstr>
      <vt:lpstr>Specialization</vt:lpstr>
      <vt:lpstr>Subsumption</vt:lpstr>
      <vt:lpstr>Constraint Solver Limitations</vt:lpstr>
      <vt:lpstr>Constraining auto</vt:lpstr>
      <vt:lpstr>Suppose we have…</vt:lpstr>
      <vt:lpstr>Suppose we have…</vt:lpstr>
      <vt:lpstr>Constraining template parameter</vt:lpstr>
      <vt:lpstr>Shorthand notation</vt:lpstr>
      <vt:lpstr>Abbreviated Template</vt:lpstr>
      <vt:lpstr>Constraining auto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Bressinck, Maarten</dc:creator>
  <cp:lastModifiedBy>Peter Van Weert</cp:lastModifiedBy>
  <cp:revision>573</cp:revision>
  <dcterms:created xsi:type="dcterms:W3CDTF">2021-01-22T09:35:10Z</dcterms:created>
  <dcterms:modified xsi:type="dcterms:W3CDTF">2023-01-17T15:48:54Z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0x0101001EB117FBF4A5F5469A642C43B9C9659F</vt:lpwstr>
  </property>
  <property fmtid="{D5CDD505-2E9C-101B-9397-08002B2CF9AE}" pid="3" name="MediaServiceImageTags">
    <vt:lpwstr/>
  </property>
</Properties>
</file>